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8" r:id="rId3"/>
    <p:sldId id="312" r:id="rId4"/>
    <p:sldId id="295" r:id="rId5"/>
    <p:sldId id="281" r:id="rId6"/>
    <p:sldId id="313" r:id="rId7"/>
    <p:sldId id="315" r:id="rId8"/>
    <p:sldId id="314" r:id="rId9"/>
    <p:sldId id="310" r:id="rId10"/>
    <p:sldId id="294" r:id="rId11"/>
  </p:sldIdLst>
  <p:sldSz cx="9144000" cy="5143500" type="screen16x9"/>
  <p:notesSz cx="6858000" cy="9144000"/>
  <p:embeddedFontLst>
    <p:embeddedFont>
      <p:font typeface="Barlow Light" panose="00000400000000000000" pitchFamily="2" charset="0"/>
      <p:regular r:id="rId13"/>
      <p:italic r:id="rId14"/>
    </p:embeddedFont>
    <p:embeddedFont>
      <p:font typeface="Muli" panose="020B0604020202020204" charset="0"/>
      <p:regular r:id="rId15"/>
      <p:bold r:id="rId16"/>
      <p:italic r:id="rId17"/>
      <p:boldItalic r:id="rId18"/>
    </p:embeddedFont>
    <p:embeddedFont>
      <p:font typeface="Muli Black" panose="020B0604020202020204" charset="0"/>
      <p:bold r:id="rId19"/>
      <p:boldItalic r:id="rId20"/>
    </p:embeddedFont>
    <p:embeddedFont>
      <p:font typeface="Muli Light" panose="020B0604020202020204" charset="0"/>
      <p:regular r:id="rId21"/>
      <p:bold r:id="rId22"/>
      <p:italic r:id="rId23"/>
      <p:boldItalic r:id="rId24"/>
    </p:embeddedFont>
    <p:embeddedFont>
      <p:font typeface="Red Hat Display" panose="020B0604020202020204" charset="0"/>
      <p:regular r:id="rId25"/>
      <p:bold r:id="rId26"/>
      <p:italic r:id="rId27"/>
      <p:boldItalic r:id="rId28"/>
    </p:embeddedFont>
    <p:embeddedFont>
      <p:font typeface="Red Hat Text"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Slab"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66FF"/>
    <a:srgbClr val="CC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38A07-D7B8-4D88-859F-E63A7DEED6EB}">
  <a:tblStyle styleId="{67F38A07-D7B8-4D88-859F-E63A7DEED6E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50AF5C-1CCD-4E7A-9779-E25E6EAF9B9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94660"/>
  </p:normalViewPr>
  <p:slideViewPr>
    <p:cSldViewPr snapToGrid="0">
      <p:cViewPr varScale="1">
        <p:scale>
          <a:sx n="130" d="100"/>
          <a:sy n="130" d="100"/>
        </p:scale>
        <p:origin x="115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presProps" Target="presProps.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274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3526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608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36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898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3550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73425" y="1746975"/>
            <a:ext cx="4545900" cy="1680600"/>
          </a:xfrm>
          <a:prstGeom prst="rect">
            <a:avLst/>
          </a:prstGeom>
        </p:spPr>
        <p:txBody>
          <a:bodyPr spcFirstLastPara="1" wrap="square" lIns="91425" tIns="91425" rIns="91425" bIns="91425" anchor="ctr" anchorCtr="0"/>
          <a:lstStyle>
            <a:lvl1pPr lvl="0">
              <a:spcBef>
                <a:spcPts val="0"/>
              </a:spcBef>
              <a:spcAft>
                <a:spcPts val="0"/>
              </a:spcAft>
              <a:buClr>
                <a:srgbClr val="27868B"/>
              </a:buClr>
              <a:buSzPts val="4400"/>
              <a:buNone/>
              <a:defRPr sz="4400">
                <a:solidFill>
                  <a:srgbClr val="27868B"/>
                </a:solidFill>
              </a:defRPr>
            </a:lvl1pPr>
            <a:lvl2pPr lvl="1">
              <a:spcBef>
                <a:spcPts val="0"/>
              </a:spcBef>
              <a:spcAft>
                <a:spcPts val="0"/>
              </a:spcAft>
              <a:buClr>
                <a:srgbClr val="27868B"/>
              </a:buClr>
              <a:buSzPts val="4400"/>
              <a:buNone/>
              <a:defRPr sz="4400">
                <a:solidFill>
                  <a:srgbClr val="27868B"/>
                </a:solidFill>
              </a:defRPr>
            </a:lvl2pPr>
            <a:lvl3pPr lvl="2">
              <a:spcBef>
                <a:spcPts val="0"/>
              </a:spcBef>
              <a:spcAft>
                <a:spcPts val="0"/>
              </a:spcAft>
              <a:buClr>
                <a:srgbClr val="27868B"/>
              </a:buClr>
              <a:buSzPts val="4400"/>
              <a:buNone/>
              <a:defRPr sz="4400">
                <a:solidFill>
                  <a:srgbClr val="27868B"/>
                </a:solidFill>
              </a:defRPr>
            </a:lvl3pPr>
            <a:lvl4pPr lvl="3">
              <a:spcBef>
                <a:spcPts val="0"/>
              </a:spcBef>
              <a:spcAft>
                <a:spcPts val="0"/>
              </a:spcAft>
              <a:buClr>
                <a:srgbClr val="27868B"/>
              </a:buClr>
              <a:buSzPts val="4400"/>
              <a:buNone/>
              <a:defRPr sz="4400">
                <a:solidFill>
                  <a:srgbClr val="27868B"/>
                </a:solidFill>
              </a:defRPr>
            </a:lvl4pPr>
            <a:lvl5pPr lvl="4">
              <a:spcBef>
                <a:spcPts val="0"/>
              </a:spcBef>
              <a:spcAft>
                <a:spcPts val="0"/>
              </a:spcAft>
              <a:buClr>
                <a:srgbClr val="27868B"/>
              </a:buClr>
              <a:buSzPts val="4400"/>
              <a:buNone/>
              <a:defRPr sz="4400">
                <a:solidFill>
                  <a:srgbClr val="27868B"/>
                </a:solidFill>
              </a:defRPr>
            </a:lvl5pPr>
            <a:lvl6pPr lvl="5">
              <a:spcBef>
                <a:spcPts val="0"/>
              </a:spcBef>
              <a:spcAft>
                <a:spcPts val="0"/>
              </a:spcAft>
              <a:buClr>
                <a:srgbClr val="27868B"/>
              </a:buClr>
              <a:buSzPts val="4400"/>
              <a:buNone/>
              <a:defRPr sz="4400">
                <a:solidFill>
                  <a:srgbClr val="27868B"/>
                </a:solidFill>
              </a:defRPr>
            </a:lvl6pPr>
            <a:lvl7pPr lvl="6">
              <a:spcBef>
                <a:spcPts val="0"/>
              </a:spcBef>
              <a:spcAft>
                <a:spcPts val="0"/>
              </a:spcAft>
              <a:buClr>
                <a:srgbClr val="27868B"/>
              </a:buClr>
              <a:buSzPts val="4400"/>
              <a:buNone/>
              <a:defRPr sz="4400">
                <a:solidFill>
                  <a:srgbClr val="27868B"/>
                </a:solidFill>
              </a:defRPr>
            </a:lvl7pPr>
            <a:lvl8pPr lvl="7">
              <a:spcBef>
                <a:spcPts val="0"/>
              </a:spcBef>
              <a:spcAft>
                <a:spcPts val="0"/>
              </a:spcAft>
              <a:buClr>
                <a:srgbClr val="27868B"/>
              </a:buClr>
              <a:buSzPts val="4400"/>
              <a:buNone/>
              <a:defRPr sz="4400">
                <a:solidFill>
                  <a:srgbClr val="27868B"/>
                </a:solidFill>
              </a:defRPr>
            </a:lvl8pPr>
            <a:lvl9pPr lvl="8">
              <a:spcBef>
                <a:spcPts val="0"/>
              </a:spcBef>
              <a:spcAft>
                <a:spcPts val="0"/>
              </a:spcAft>
              <a:buClr>
                <a:srgbClr val="27868B"/>
              </a:buClr>
              <a:buSzPts val="4400"/>
              <a:buNone/>
              <a:defRPr sz="4400">
                <a:solidFill>
                  <a:srgbClr val="27868B"/>
                </a:solidFill>
              </a:defRPr>
            </a:lvl9pPr>
          </a:lstStyle>
          <a:p>
            <a:r>
              <a:rPr lang="en-US"/>
              <a:t>Click to edit Master title style</a:t>
            </a:r>
            <a:endParaRPr/>
          </a:p>
        </p:txBody>
      </p:sp>
      <p:grpSp>
        <p:nvGrpSpPr>
          <p:cNvPr id="11" name="Google Shape;11;p2"/>
          <p:cNvGrpSpPr/>
          <p:nvPr/>
        </p:nvGrpSpPr>
        <p:grpSpPr>
          <a:xfrm>
            <a:off x="0" y="-4550"/>
            <a:ext cx="9143835" cy="5152509"/>
            <a:chOff x="0" y="-4550"/>
            <a:chExt cx="9143835" cy="5152509"/>
          </a:xfrm>
        </p:grpSpPr>
        <p:sp>
          <p:nvSpPr>
            <p:cNvPr id="12" name="Google Shape;12;p2"/>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 name="Google Shape;29;p2"/>
          <p:cNvGrpSpPr/>
          <p:nvPr/>
        </p:nvGrpSpPr>
        <p:grpSpPr>
          <a:xfrm>
            <a:off x="573433" y="-4550"/>
            <a:ext cx="8570402" cy="5152509"/>
            <a:chOff x="573433" y="-4550"/>
            <a:chExt cx="8570402" cy="5152509"/>
          </a:xfrm>
        </p:grpSpPr>
        <p:sp>
          <p:nvSpPr>
            <p:cNvPr id="30" name="Google Shape;30;p2"/>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45;p2"/>
          <p:cNvGrpSpPr/>
          <p:nvPr/>
        </p:nvGrpSpPr>
        <p:grpSpPr>
          <a:xfrm>
            <a:off x="0" y="-4550"/>
            <a:ext cx="9143835" cy="5152509"/>
            <a:chOff x="0" y="-4550"/>
            <a:chExt cx="9143835" cy="5152509"/>
          </a:xfrm>
        </p:grpSpPr>
        <p:sp>
          <p:nvSpPr>
            <p:cNvPr id="46" name="Google Shape;46;p2"/>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2" name="Google Shape;62;p2"/>
          <p:cNvGrpSpPr/>
          <p:nvPr/>
        </p:nvGrpSpPr>
        <p:grpSpPr>
          <a:xfrm>
            <a:off x="0" y="-4550"/>
            <a:ext cx="9143835" cy="5152509"/>
            <a:chOff x="0" y="-4550"/>
            <a:chExt cx="9143835" cy="5152509"/>
          </a:xfrm>
        </p:grpSpPr>
        <p:sp>
          <p:nvSpPr>
            <p:cNvPr id="63" name="Google Shape;63;p2"/>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2"/>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2"/>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2"/>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2"/>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82;p2"/>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3" name="Google Shape;83;p2"/>
          <p:cNvGrpSpPr/>
          <p:nvPr/>
        </p:nvGrpSpPr>
        <p:grpSpPr>
          <a:xfrm>
            <a:off x="573433" y="-4550"/>
            <a:ext cx="8570402" cy="5152509"/>
            <a:chOff x="573433" y="-4550"/>
            <a:chExt cx="8570402" cy="5152509"/>
          </a:xfrm>
        </p:grpSpPr>
        <p:sp>
          <p:nvSpPr>
            <p:cNvPr id="84" name="Google Shape;84;p2"/>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87;p2"/>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2"/>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8" name="Google Shape;98;p2"/>
          <p:cNvGrpSpPr/>
          <p:nvPr/>
        </p:nvGrpSpPr>
        <p:grpSpPr>
          <a:xfrm>
            <a:off x="573433" y="-4550"/>
            <a:ext cx="8570402" cy="5152509"/>
            <a:chOff x="573433" y="-4550"/>
            <a:chExt cx="8570402" cy="5152509"/>
          </a:xfrm>
        </p:grpSpPr>
        <p:sp>
          <p:nvSpPr>
            <p:cNvPr id="99" name="Google Shape;99;p2"/>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2"/>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5;p2"/>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2"/>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7;p2"/>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p2"/>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9;p2"/>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10;p2"/>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32011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4"/>
        <p:cNvGrpSpPr/>
        <p:nvPr/>
      </p:nvGrpSpPr>
      <p:grpSpPr>
        <a:xfrm>
          <a:off x="0" y="0"/>
          <a:ext cx="0" cy="0"/>
          <a:chOff x="0" y="0"/>
          <a:chExt cx="0" cy="0"/>
        </a:xfrm>
      </p:grpSpPr>
      <p:grpSp>
        <p:nvGrpSpPr>
          <p:cNvPr id="565" name="Google Shape;565;p11"/>
          <p:cNvGrpSpPr/>
          <p:nvPr/>
        </p:nvGrpSpPr>
        <p:grpSpPr>
          <a:xfrm>
            <a:off x="0" y="-4550"/>
            <a:ext cx="9143835" cy="5152509"/>
            <a:chOff x="0" y="-4550"/>
            <a:chExt cx="9143835" cy="5152509"/>
          </a:xfrm>
        </p:grpSpPr>
        <p:sp>
          <p:nvSpPr>
            <p:cNvPr id="566" name="Google Shape;566;p11"/>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7" name="Google Shape;567;p11"/>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8" name="Google Shape;568;p11"/>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9" name="Google Shape;569;p11"/>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11"/>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1" name="Google Shape;571;p11"/>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11"/>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3" name="Google Shape;573;p11"/>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74" name="Google Shape;574;p11"/>
          <p:cNvGrpSpPr/>
          <p:nvPr/>
        </p:nvGrpSpPr>
        <p:grpSpPr>
          <a:xfrm>
            <a:off x="0" y="-4550"/>
            <a:ext cx="9143835" cy="5152509"/>
            <a:chOff x="0" y="-4550"/>
            <a:chExt cx="9143835" cy="5152509"/>
          </a:xfrm>
        </p:grpSpPr>
        <p:sp>
          <p:nvSpPr>
            <p:cNvPr id="575" name="Google Shape;575;p11"/>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6" name="Google Shape;576;p11"/>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7" name="Google Shape;577;p11"/>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8" name="Google Shape;578;p11"/>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9" name="Google Shape;579;p11"/>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11"/>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1" name="Google Shape;581;p11"/>
          <p:cNvGrpSpPr/>
          <p:nvPr/>
        </p:nvGrpSpPr>
        <p:grpSpPr>
          <a:xfrm>
            <a:off x="0" y="-4550"/>
            <a:ext cx="9143835" cy="5152509"/>
            <a:chOff x="0" y="-4550"/>
            <a:chExt cx="9143835" cy="5152509"/>
          </a:xfrm>
        </p:grpSpPr>
        <p:sp>
          <p:nvSpPr>
            <p:cNvPr id="582" name="Google Shape;582;p11"/>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3" name="Google Shape;583;p11"/>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4" name="Google Shape;584;p11"/>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5" name="Google Shape;585;p11"/>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6" name="Google Shape;586;p11"/>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7" name="Google Shape;587;p11"/>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8" name="Google Shape;588;p11"/>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 name="Google Shape;589;p11"/>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90" name="Google Shape;590;p11"/>
          <p:cNvGrpSpPr/>
          <p:nvPr/>
        </p:nvGrpSpPr>
        <p:grpSpPr>
          <a:xfrm>
            <a:off x="0" y="-4550"/>
            <a:ext cx="9143835" cy="5152509"/>
            <a:chOff x="0" y="-4550"/>
            <a:chExt cx="9143835" cy="5152509"/>
          </a:xfrm>
        </p:grpSpPr>
        <p:sp>
          <p:nvSpPr>
            <p:cNvPr id="591" name="Google Shape;591;p11"/>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2" name="Google Shape;592;p11"/>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3" name="Google Shape;593;p11"/>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4" name="Google Shape;594;p11"/>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11"/>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6" name="Google Shape;596;p11"/>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7" name="Google Shape;597;p11"/>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8" name="Google Shape;598;p11"/>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9" name="Google Shape;599;p11"/>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0" name="Google Shape;600;p11"/>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1" name="Google Shape;601;p11"/>
          <p:cNvGrpSpPr/>
          <p:nvPr/>
        </p:nvGrpSpPr>
        <p:grpSpPr>
          <a:xfrm>
            <a:off x="0" y="-4550"/>
            <a:ext cx="9143835" cy="5152509"/>
            <a:chOff x="0" y="-4550"/>
            <a:chExt cx="9143835" cy="5152509"/>
          </a:xfrm>
        </p:grpSpPr>
        <p:sp>
          <p:nvSpPr>
            <p:cNvPr id="602" name="Google Shape;602;p11"/>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p11"/>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4" name="Google Shape;604;p11"/>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5" name="Google Shape;605;p11"/>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6" name="Google Shape;606;p11"/>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7" name="Google Shape;607;p11"/>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8" name="Google Shape;608;p11"/>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9" name="Google Shape;609;p11"/>
          <p:cNvGrpSpPr/>
          <p:nvPr/>
        </p:nvGrpSpPr>
        <p:grpSpPr>
          <a:xfrm>
            <a:off x="0" y="-4550"/>
            <a:ext cx="9143835" cy="5152509"/>
            <a:chOff x="0" y="-4550"/>
            <a:chExt cx="9143835" cy="5152509"/>
          </a:xfrm>
        </p:grpSpPr>
        <p:sp>
          <p:nvSpPr>
            <p:cNvPr id="610" name="Google Shape;610;p11"/>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1" name="Google Shape;611;p11"/>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2" name="Google Shape;612;p11"/>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3" name="Google Shape;613;p11"/>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11"/>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5" name="Google Shape;615;p11"/>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6" name="Google Shape;616;p11"/>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17" name="Google Shape;617;p11"/>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9434199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618"/>
        <p:cNvGrpSpPr/>
        <p:nvPr/>
      </p:nvGrpSpPr>
      <p:grpSpPr>
        <a:xfrm>
          <a:off x="0" y="0"/>
          <a:ext cx="0" cy="0"/>
          <a:chOff x="0" y="0"/>
          <a:chExt cx="0" cy="0"/>
        </a:xfrm>
      </p:grpSpPr>
      <p:sp>
        <p:nvSpPr>
          <p:cNvPr id="619" name="Google Shape;619;p12"/>
          <p:cNvSpPr/>
          <p:nvPr/>
        </p:nvSpPr>
        <p:spPr>
          <a:xfrm>
            <a:off x="287749" y="-4550"/>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620;p12"/>
          <p:cNvSpPr/>
          <p:nvPr/>
        </p:nvSpPr>
        <p:spPr>
          <a:xfrm>
            <a:off x="0" y="282737"/>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1" name="Google Shape;621;p12"/>
          <p:cNvSpPr/>
          <p:nvPr/>
        </p:nvSpPr>
        <p:spPr>
          <a:xfrm>
            <a:off x="0" y="2006461"/>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2" name="Google Shape;622;p12"/>
          <p:cNvSpPr/>
          <p:nvPr/>
        </p:nvSpPr>
        <p:spPr>
          <a:xfrm>
            <a:off x="863265" y="-4550"/>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12"/>
          <p:cNvSpPr/>
          <p:nvPr/>
        </p:nvSpPr>
        <p:spPr>
          <a:xfrm rot="10800000">
            <a:off x="7162539" y="-4550"/>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4" name="Google Shape;624;p12"/>
          <p:cNvSpPr/>
          <p:nvPr/>
        </p:nvSpPr>
        <p:spPr>
          <a:xfrm rot="10800000">
            <a:off x="8889070" y="2006461"/>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5" name="Google Shape;625;p12"/>
          <p:cNvSpPr/>
          <p:nvPr/>
        </p:nvSpPr>
        <p:spPr>
          <a:xfrm rot="10800000">
            <a:off x="8889070" y="282737"/>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6" name="Google Shape;626;p12"/>
          <p:cNvSpPr/>
          <p:nvPr/>
        </p:nvSpPr>
        <p:spPr>
          <a:xfrm rot="10800000">
            <a:off x="6019335" y="-4550"/>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7" name="Google Shape;627;p12"/>
          <p:cNvSpPr/>
          <p:nvPr/>
        </p:nvSpPr>
        <p:spPr>
          <a:xfrm>
            <a:off x="1726530" y="4879274"/>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8" name="Google Shape;628;p12"/>
          <p:cNvSpPr/>
          <p:nvPr/>
        </p:nvSpPr>
        <p:spPr>
          <a:xfrm>
            <a:off x="0" y="2868262"/>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9" name="Google Shape;629;p12"/>
          <p:cNvSpPr/>
          <p:nvPr/>
        </p:nvSpPr>
        <p:spPr>
          <a:xfrm>
            <a:off x="0" y="4591986"/>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12"/>
          <p:cNvSpPr/>
          <p:nvPr/>
        </p:nvSpPr>
        <p:spPr>
          <a:xfrm>
            <a:off x="2869735" y="4879274"/>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1" name="Google Shape;631;p12"/>
          <p:cNvSpPr/>
          <p:nvPr/>
        </p:nvSpPr>
        <p:spPr>
          <a:xfrm rot="10800000" flipH="1">
            <a:off x="4876124" y="4879274"/>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12"/>
          <p:cNvSpPr/>
          <p:nvPr/>
        </p:nvSpPr>
        <p:spPr>
          <a:xfrm rot="10800000" flipH="1">
            <a:off x="5451640" y="4879274"/>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3" name="Google Shape;633;p12"/>
          <p:cNvSpPr/>
          <p:nvPr/>
        </p:nvSpPr>
        <p:spPr>
          <a:xfrm rot="10800000" flipH="1">
            <a:off x="8889070" y="3442837"/>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4" name="Google Shape;634;p12"/>
          <p:cNvSpPr/>
          <p:nvPr/>
        </p:nvSpPr>
        <p:spPr>
          <a:xfrm rot="10800000" flipH="1">
            <a:off x="8889070" y="2868262"/>
            <a:ext cx="287682" cy="28723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5" name="Google Shape;635;p12"/>
          <p:cNvSpPr/>
          <p:nvPr/>
        </p:nvSpPr>
        <p:spPr>
          <a:xfrm rot="10800000">
            <a:off x="8601321" y="-4550"/>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6" name="Google Shape;636;p12"/>
          <p:cNvSpPr/>
          <p:nvPr/>
        </p:nvSpPr>
        <p:spPr>
          <a:xfrm rot="10800000">
            <a:off x="8889070" y="1144599"/>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7" name="Google Shape;637;p12"/>
          <p:cNvSpPr/>
          <p:nvPr/>
        </p:nvSpPr>
        <p:spPr>
          <a:xfrm rot="10800000">
            <a:off x="7450294" y="-4550"/>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8" name="Google Shape;638;p12"/>
          <p:cNvSpPr/>
          <p:nvPr/>
        </p:nvSpPr>
        <p:spPr>
          <a:xfrm>
            <a:off x="287749" y="4879274"/>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9" name="Google Shape;639;p12"/>
          <p:cNvSpPr/>
          <p:nvPr/>
        </p:nvSpPr>
        <p:spPr>
          <a:xfrm>
            <a:off x="0" y="3730124"/>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0" name="Google Shape;640;p12"/>
          <p:cNvSpPr/>
          <p:nvPr/>
        </p:nvSpPr>
        <p:spPr>
          <a:xfrm>
            <a:off x="1438775" y="4879274"/>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1" name="Google Shape;641;p12"/>
          <p:cNvSpPr/>
          <p:nvPr/>
        </p:nvSpPr>
        <p:spPr>
          <a:xfrm rot="10800000" flipH="1">
            <a:off x="6027150" y="4879274"/>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2" name="Google Shape;642;p12"/>
          <p:cNvSpPr/>
          <p:nvPr/>
        </p:nvSpPr>
        <p:spPr>
          <a:xfrm rot="10800000" flipH="1">
            <a:off x="7458110" y="4879274"/>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3" name="Google Shape;643;p12"/>
          <p:cNvSpPr/>
          <p:nvPr/>
        </p:nvSpPr>
        <p:spPr>
          <a:xfrm rot="10800000" flipH="1">
            <a:off x="8889070" y="4017412"/>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4" name="Google Shape;644;p12"/>
          <p:cNvSpPr/>
          <p:nvPr/>
        </p:nvSpPr>
        <p:spPr>
          <a:xfrm>
            <a:off x="0" y="-4550"/>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5" name="Google Shape;645;p12"/>
          <p:cNvSpPr/>
          <p:nvPr/>
        </p:nvSpPr>
        <p:spPr>
          <a:xfrm>
            <a:off x="0" y="17191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6" name="Google Shape;646;p12"/>
          <p:cNvSpPr/>
          <p:nvPr/>
        </p:nvSpPr>
        <p:spPr>
          <a:xfrm>
            <a:off x="1726530" y="-4550"/>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7" name="Google Shape;647;p12"/>
          <p:cNvSpPr/>
          <p:nvPr/>
        </p:nvSpPr>
        <p:spPr>
          <a:xfrm>
            <a:off x="4012940" y="-4550"/>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8" name="Google Shape;648;p12"/>
          <p:cNvSpPr/>
          <p:nvPr/>
        </p:nvSpPr>
        <p:spPr>
          <a:xfrm rot="10800000">
            <a:off x="8889070" y="2293749"/>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9" name="Google Shape;649;p12"/>
          <p:cNvSpPr/>
          <p:nvPr/>
        </p:nvSpPr>
        <p:spPr>
          <a:xfrm rot="10800000">
            <a:off x="8889070" y="570025"/>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0" name="Google Shape;650;p12"/>
          <p:cNvSpPr/>
          <p:nvPr/>
        </p:nvSpPr>
        <p:spPr>
          <a:xfrm rot="10800000">
            <a:off x="8313559" y="-4550"/>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1" name="Google Shape;651;p12"/>
          <p:cNvSpPr/>
          <p:nvPr/>
        </p:nvSpPr>
        <p:spPr>
          <a:xfrm rot="10800000">
            <a:off x="6874784" y="-4550"/>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2" name="Google Shape;652;p12"/>
          <p:cNvSpPr/>
          <p:nvPr/>
        </p:nvSpPr>
        <p:spPr>
          <a:xfrm rot="10800000">
            <a:off x="5159977" y="-4550"/>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3" name="Google Shape;653;p12"/>
          <p:cNvSpPr/>
          <p:nvPr/>
        </p:nvSpPr>
        <p:spPr>
          <a:xfrm>
            <a:off x="0" y="2580975"/>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4" name="Google Shape;654;p12"/>
          <p:cNvSpPr/>
          <p:nvPr/>
        </p:nvSpPr>
        <p:spPr>
          <a:xfrm>
            <a:off x="0" y="4304699"/>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12"/>
          <p:cNvSpPr/>
          <p:nvPr/>
        </p:nvSpPr>
        <p:spPr>
          <a:xfrm>
            <a:off x="575510" y="48792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6" name="Google Shape;656;p12"/>
          <p:cNvSpPr/>
          <p:nvPr/>
        </p:nvSpPr>
        <p:spPr>
          <a:xfrm>
            <a:off x="2014285" y="48792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7" name="Google Shape;657;p12"/>
          <p:cNvSpPr/>
          <p:nvPr/>
        </p:nvSpPr>
        <p:spPr>
          <a:xfrm>
            <a:off x="3729092" y="48792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8" name="Google Shape;658;p12"/>
          <p:cNvSpPr/>
          <p:nvPr/>
        </p:nvSpPr>
        <p:spPr>
          <a:xfrm rot="10800000" flipH="1">
            <a:off x="4588375" y="48792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9" name="Google Shape;659;p12"/>
          <p:cNvSpPr/>
          <p:nvPr/>
        </p:nvSpPr>
        <p:spPr>
          <a:xfrm rot="10800000" flipH="1">
            <a:off x="6314905" y="48792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0" name="Google Shape;660;p12"/>
          <p:cNvSpPr/>
          <p:nvPr/>
        </p:nvSpPr>
        <p:spPr>
          <a:xfrm rot="10800000" flipH="1">
            <a:off x="8889070" y="4304699"/>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1" name="Google Shape;661;p12"/>
          <p:cNvSpPr/>
          <p:nvPr/>
        </p:nvSpPr>
        <p:spPr>
          <a:xfrm rot="10800000" flipH="1">
            <a:off x="8601315" y="4879274"/>
            <a:ext cx="287682" cy="28723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2" name="Google Shape;662;p12"/>
          <p:cNvSpPr/>
          <p:nvPr/>
        </p:nvSpPr>
        <p:spPr>
          <a:xfrm>
            <a:off x="3729092"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3" name="Google Shape;663;p12"/>
          <p:cNvSpPr/>
          <p:nvPr/>
        </p:nvSpPr>
        <p:spPr>
          <a:xfrm>
            <a:off x="0" y="2293749"/>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4" name="Google Shape;664;p12"/>
          <p:cNvSpPr/>
          <p:nvPr/>
        </p:nvSpPr>
        <p:spPr>
          <a:xfrm>
            <a:off x="575510"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5" name="Google Shape;665;p12"/>
          <p:cNvSpPr/>
          <p:nvPr/>
        </p:nvSpPr>
        <p:spPr>
          <a:xfrm>
            <a:off x="1151020"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6" name="Google Shape;666;p12"/>
          <p:cNvSpPr/>
          <p:nvPr/>
        </p:nvSpPr>
        <p:spPr>
          <a:xfrm>
            <a:off x="2581980"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7" name="Google Shape;667;p12"/>
          <p:cNvSpPr/>
          <p:nvPr/>
        </p:nvSpPr>
        <p:spPr>
          <a:xfrm>
            <a:off x="3157490"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8" name="Google Shape;668;p12"/>
          <p:cNvSpPr/>
          <p:nvPr/>
        </p:nvSpPr>
        <p:spPr>
          <a:xfrm rot="10800000">
            <a:off x="8889070"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9" name="Google Shape;669;p12"/>
          <p:cNvSpPr/>
          <p:nvPr/>
        </p:nvSpPr>
        <p:spPr>
          <a:xfrm rot="10800000">
            <a:off x="7738049"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12"/>
          <p:cNvSpPr/>
          <p:nvPr/>
        </p:nvSpPr>
        <p:spPr>
          <a:xfrm rot="10800000">
            <a:off x="6594845"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1" name="Google Shape;671;p12"/>
          <p:cNvSpPr/>
          <p:nvPr/>
        </p:nvSpPr>
        <p:spPr>
          <a:xfrm rot="10800000">
            <a:off x="4588375" y="-4550"/>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2" name="Google Shape;672;p12"/>
          <p:cNvSpPr/>
          <p:nvPr/>
        </p:nvSpPr>
        <p:spPr>
          <a:xfrm>
            <a:off x="0"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12"/>
          <p:cNvSpPr/>
          <p:nvPr/>
        </p:nvSpPr>
        <p:spPr>
          <a:xfrm>
            <a:off x="1151020"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12"/>
          <p:cNvSpPr/>
          <p:nvPr/>
        </p:nvSpPr>
        <p:spPr>
          <a:xfrm>
            <a:off x="2294225"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12"/>
          <p:cNvSpPr/>
          <p:nvPr/>
        </p:nvSpPr>
        <p:spPr>
          <a:xfrm>
            <a:off x="4300695"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12"/>
          <p:cNvSpPr/>
          <p:nvPr/>
        </p:nvSpPr>
        <p:spPr>
          <a:xfrm rot="10800000" flipH="1">
            <a:off x="8317467"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12"/>
          <p:cNvSpPr/>
          <p:nvPr/>
        </p:nvSpPr>
        <p:spPr>
          <a:xfrm rot="10800000" flipH="1">
            <a:off x="5163885"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12"/>
          <p:cNvSpPr/>
          <p:nvPr/>
        </p:nvSpPr>
        <p:spPr>
          <a:xfrm rot="10800000" flipH="1">
            <a:off x="5739395"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9" name="Google Shape;679;p12"/>
          <p:cNvSpPr/>
          <p:nvPr/>
        </p:nvSpPr>
        <p:spPr>
          <a:xfrm rot="10800000" flipH="1">
            <a:off x="7170355"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p12"/>
          <p:cNvSpPr/>
          <p:nvPr/>
        </p:nvSpPr>
        <p:spPr>
          <a:xfrm rot="10800000" flipH="1">
            <a:off x="7745865" y="4879274"/>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12"/>
          <p:cNvSpPr/>
          <p:nvPr/>
        </p:nvSpPr>
        <p:spPr>
          <a:xfrm rot="10800000" flipH="1">
            <a:off x="8889070" y="4591986"/>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12"/>
          <p:cNvSpPr/>
          <p:nvPr/>
        </p:nvSpPr>
        <p:spPr>
          <a:xfrm rot="10800000" flipH="1">
            <a:off x="8889070" y="2580975"/>
            <a:ext cx="287682" cy="28723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2"/>
          <p:cNvSpPr/>
          <p:nvPr/>
        </p:nvSpPr>
        <p:spPr>
          <a:xfrm>
            <a:off x="0" y="857312"/>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12"/>
          <p:cNvSpPr/>
          <p:nvPr/>
        </p:nvSpPr>
        <p:spPr>
          <a:xfrm>
            <a:off x="0" y="1431887"/>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12"/>
          <p:cNvSpPr/>
          <p:nvPr/>
        </p:nvSpPr>
        <p:spPr>
          <a:xfrm>
            <a:off x="2014285" y="-4550"/>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6" name="Google Shape;686;p12"/>
          <p:cNvSpPr/>
          <p:nvPr/>
        </p:nvSpPr>
        <p:spPr>
          <a:xfrm>
            <a:off x="4300695" y="-4550"/>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12"/>
          <p:cNvSpPr/>
          <p:nvPr/>
        </p:nvSpPr>
        <p:spPr>
          <a:xfrm rot="10800000">
            <a:off x="8889070" y="1431887"/>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12"/>
          <p:cNvSpPr/>
          <p:nvPr/>
        </p:nvSpPr>
        <p:spPr>
          <a:xfrm rot="10800000">
            <a:off x="8889070" y="857312"/>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12"/>
          <p:cNvSpPr/>
          <p:nvPr/>
        </p:nvSpPr>
        <p:spPr>
          <a:xfrm rot="10800000">
            <a:off x="6307090" y="-4550"/>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12"/>
          <p:cNvSpPr/>
          <p:nvPr/>
        </p:nvSpPr>
        <p:spPr>
          <a:xfrm rot="10800000">
            <a:off x="5447732" y="-4550"/>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12"/>
          <p:cNvSpPr/>
          <p:nvPr/>
        </p:nvSpPr>
        <p:spPr>
          <a:xfrm>
            <a:off x="0" y="3442837"/>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12"/>
          <p:cNvSpPr/>
          <p:nvPr/>
        </p:nvSpPr>
        <p:spPr>
          <a:xfrm>
            <a:off x="0" y="4017412"/>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12"/>
          <p:cNvSpPr/>
          <p:nvPr/>
        </p:nvSpPr>
        <p:spPr>
          <a:xfrm>
            <a:off x="2581980" y="4879274"/>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12"/>
          <p:cNvSpPr/>
          <p:nvPr/>
        </p:nvSpPr>
        <p:spPr>
          <a:xfrm>
            <a:off x="3441337" y="4879274"/>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12"/>
          <p:cNvSpPr/>
          <p:nvPr/>
        </p:nvSpPr>
        <p:spPr>
          <a:xfrm rot="10800000" flipH="1">
            <a:off x="6602660" y="4879274"/>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12"/>
          <p:cNvSpPr/>
          <p:nvPr/>
        </p:nvSpPr>
        <p:spPr>
          <a:xfrm rot="10800000" flipH="1">
            <a:off x="8889070" y="4879274"/>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12"/>
          <p:cNvSpPr/>
          <p:nvPr/>
        </p:nvSpPr>
        <p:spPr>
          <a:xfrm rot="10800000" flipH="1">
            <a:off x="8889070" y="3155550"/>
            <a:ext cx="287682" cy="28723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12"/>
          <p:cNvSpPr/>
          <p:nvPr/>
        </p:nvSpPr>
        <p:spPr>
          <a:xfrm>
            <a:off x="0" y="570025"/>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12"/>
          <p:cNvSpPr/>
          <p:nvPr/>
        </p:nvSpPr>
        <p:spPr>
          <a:xfrm>
            <a:off x="3441337" y="-4550"/>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0" name="Google Shape;700;p12"/>
          <p:cNvSpPr/>
          <p:nvPr/>
        </p:nvSpPr>
        <p:spPr>
          <a:xfrm>
            <a:off x="2294225" y="-4550"/>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12"/>
          <p:cNvSpPr/>
          <p:nvPr/>
        </p:nvSpPr>
        <p:spPr>
          <a:xfrm rot="10800000">
            <a:off x="4876130" y="-4550"/>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12"/>
          <p:cNvSpPr/>
          <p:nvPr/>
        </p:nvSpPr>
        <p:spPr>
          <a:xfrm rot="10800000">
            <a:off x="8889070" y="171917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12"/>
          <p:cNvSpPr/>
          <p:nvPr/>
        </p:nvSpPr>
        <p:spPr>
          <a:xfrm rot="10800000">
            <a:off x="8025804" y="-4550"/>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12"/>
          <p:cNvSpPr/>
          <p:nvPr/>
        </p:nvSpPr>
        <p:spPr>
          <a:xfrm rot="10800000">
            <a:off x="5731580" y="-4550"/>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12"/>
          <p:cNvSpPr/>
          <p:nvPr/>
        </p:nvSpPr>
        <p:spPr>
          <a:xfrm>
            <a:off x="4012940" y="487927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12"/>
          <p:cNvSpPr/>
          <p:nvPr/>
        </p:nvSpPr>
        <p:spPr>
          <a:xfrm>
            <a:off x="0" y="3155550"/>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12"/>
          <p:cNvSpPr/>
          <p:nvPr/>
        </p:nvSpPr>
        <p:spPr>
          <a:xfrm>
            <a:off x="863265" y="487927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12"/>
          <p:cNvSpPr/>
          <p:nvPr/>
        </p:nvSpPr>
        <p:spPr>
          <a:xfrm>
            <a:off x="3157490" y="487927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12"/>
          <p:cNvSpPr/>
          <p:nvPr/>
        </p:nvSpPr>
        <p:spPr>
          <a:xfrm rot="10800000" flipH="1">
            <a:off x="8029712" y="487927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12"/>
          <p:cNvSpPr/>
          <p:nvPr/>
        </p:nvSpPr>
        <p:spPr>
          <a:xfrm rot="10800000" flipH="1">
            <a:off x="8889070" y="373012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12"/>
          <p:cNvSpPr/>
          <p:nvPr/>
        </p:nvSpPr>
        <p:spPr>
          <a:xfrm rot="10800000" flipH="1">
            <a:off x="6882600" y="4879274"/>
            <a:ext cx="287682" cy="28723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12"/>
          <p:cNvSpPr txBox="1">
            <a:spLocks noGrp="1"/>
          </p:cNvSpPr>
          <p:nvPr>
            <p:ph type="sldNum" idx="12"/>
          </p:nvPr>
        </p:nvSpPr>
        <p:spPr>
          <a:xfrm>
            <a:off x="287750" y="4304700"/>
            <a:ext cx="8601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smtClean="0"/>
              <a:t>‹#›</a:t>
            </a:fld>
            <a:endParaRPr lang="en" dirty="0"/>
          </a:p>
        </p:txBody>
      </p:sp>
      <p:sp>
        <p:nvSpPr>
          <p:cNvPr id="713" name="Google Shape;713;p12"/>
          <p:cNvSpPr/>
          <p:nvPr/>
        </p:nvSpPr>
        <p:spPr>
          <a:xfrm>
            <a:off x="0" y="1144599"/>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12"/>
          <p:cNvSpPr/>
          <p:nvPr/>
        </p:nvSpPr>
        <p:spPr>
          <a:xfrm>
            <a:off x="1438775" y="-4550"/>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12"/>
          <p:cNvSpPr/>
          <p:nvPr/>
        </p:nvSpPr>
        <p:spPr>
          <a:xfrm>
            <a:off x="2869735" y="-4550"/>
            <a:ext cx="287682" cy="28723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019768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 mosaic">
  <p:cSld name="Complete mosaic">
    <p:spTree>
      <p:nvGrpSpPr>
        <p:cNvPr id="1" name="Shape 716"/>
        <p:cNvGrpSpPr/>
        <p:nvPr/>
      </p:nvGrpSpPr>
      <p:grpSpPr>
        <a:xfrm>
          <a:off x="0" y="0"/>
          <a:ext cx="0" cy="0"/>
          <a:chOff x="0" y="0"/>
          <a:chExt cx="0" cy="0"/>
        </a:xfrm>
      </p:grpSpPr>
      <p:sp>
        <p:nvSpPr>
          <p:cNvPr id="717" name="Google Shape;717;p13"/>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smtClean="0"/>
              <a:t>‹#›</a:t>
            </a:fld>
            <a:endParaRPr lang="en" dirty="0"/>
          </a:p>
        </p:txBody>
      </p:sp>
      <p:grpSp>
        <p:nvGrpSpPr>
          <p:cNvPr id="718" name="Google Shape;718;p13"/>
          <p:cNvGrpSpPr/>
          <p:nvPr/>
        </p:nvGrpSpPr>
        <p:grpSpPr>
          <a:xfrm>
            <a:off x="0" y="-4550"/>
            <a:ext cx="9143835" cy="5152509"/>
            <a:chOff x="0" y="-4550"/>
            <a:chExt cx="9143835" cy="5152509"/>
          </a:xfrm>
        </p:grpSpPr>
        <p:sp>
          <p:nvSpPr>
            <p:cNvPr id="719" name="Google Shape;719;p13"/>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13"/>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13"/>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13"/>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3" name="Google Shape;723;p13"/>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13"/>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13"/>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13"/>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7" name="Google Shape;727;p13"/>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8" name="Google Shape;728;p13"/>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13"/>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13"/>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13"/>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13"/>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13"/>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13"/>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13"/>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13"/>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7" name="Google Shape;737;p13"/>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8" name="Google Shape;738;p13"/>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9" name="Google Shape;739;p13"/>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0" name="Google Shape;740;p13"/>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1" name="Google Shape;741;p13"/>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2" name="Google Shape;742;p13"/>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3" name="Google Shape;743;p13"/>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44" name="Google Shape;744;p13"/>
          <p:cNvGrpSpPr/>
          <p:nvPr/>
        </p:nvGrpSpPr>
        <p:grpSpPr>
          <a:xfrm>
            <a:off x="0" y="-4550"/>
            <a:ext cx="9143835" cy="5152509"/>
            <a:chOff x="0" y="-4550"/>
            <a:chExt cx="9143835" cy="5152509"/>
          </a:xfrm>
        </p:grpSpPr>
        <p:sp>
          <p:nvSpPr>
            <p:cNvPr id="745" name="Google Shape;745;p13"/>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6" name="Google Shape;746;p13"/>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7" name="Google Shape;747;p13"/>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8" name="Google Shape;748;p13"/>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9" name="Google Shape;749;p13"/>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0" name="Google Shape;750;p13"/>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1" name="Google Shape;751;p13"/>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2" name="Google Shape;752;p13"/>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3" name="Google Shape;753;p13"/>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4" name="Google Shape;754;p13"/>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5" name="Google Shape;755;p13"/>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6" name="Google Shape;756;p13"/>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7" name="Google Shape;757;p13"/>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8" name="Google Shape;758;p13"/>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9" name="Google Shape;759;p13"/>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0" name="Google Shape;760;p13"/>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1" name="Google Shape;761;p13"/>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2" name="Google Shape;762;p13"/>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3" name="Google Shape;763;p13"/>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4" name="Google Shape;764;p13"/>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13"/>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6" name="Google Shape;766;p13"/>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13"/>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8" name="Google Shape;768;p13"/>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9" name="Google Shape;769;p13"/>
          <p:cNvGrpSpPr/>
          <p:nvPr/>
        </p:nvGrpSpPr>
        <p:grpSpPr>
          <a:xfrm>
            <a:off x="0" y="-4550"/>
            <a:ext cx="9143835" cy="5152509"/>
            <a:chOff x="0" y="-4550"/>
            <a:chExt cx="9143835" cy="5152509"/>
          </a:xfrm>
        </p:grpSpPr>
        <p:sp>
          <p:nvSpPr>
            <p:cNvPr id="770" name="Google Shape;770;p13"/>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13"/>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2" name="Google Shape;772;p13"/>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13"/>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4" name="Google Shape;774;p13"/>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13"/>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6" name="Google Shape;776;p13"/>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7" name="Google Shape;777;p13"/>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8" name="Google Shape;778;p13"/>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9" name="Google Shape;779;p13"/>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0" name="Google Shape;780;p13"/>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1" name="Google Shape;781;p13"/>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13"/>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13"/>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13"/>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13"/>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13"/>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13"/>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13"/>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13"/>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13"/>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13"/>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13"/>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13"/>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94" name="Google Shape;794;p13"/>
          <p:cNvGrpSpPr/>
          <p:nvPr/>
        </p:nvGrpSpPr>
        <p:grpSpPr>
          <a:xfrm>
            <a:off x="0" y="-4550"/>
            <a:ext cx="9143835" cy="5152509"/>
            <a:chOff x="0" y="-4550"/>
            <a:chExt cx="9143835" cy="5152509"/>
          </a:xfrm>
        </p:grpSpPr>
        <p:sp>
          <p:nvSpPr>
            <p:cNvPr id="795" name="Google Shape;795;p13"/>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13"/>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13"/>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13"/>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13"/>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13"/>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1" name="Google Shape;801;p13"/>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2" name="Google Shape;802;p13"/>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13"/>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13"/>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5" name="Google Shape;805;p13"/>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6" name="Google Shape;806;p13"/>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13"/>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13"/>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13"/>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13"/>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13"/>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13"/>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13"/>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13"/>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13"/>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13"/>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13"/>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13"/>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13"/>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0" name="Google Shape;820;p13"/>
          <p:cNvGrpSpPr/>
          <p:nvPr/>
        </p:nvGrpSpPr>
        <p:grpSpPr>
          <a:xfrm>
            <a:off x="0" y="-4550"/>
            <a:ext cx="9143835" cy="5152509"/>
            <a:chOff x="0" y="-4550"/>
            <a:chExt cx="9143835" cy="5152509"/>
          </a:xfrm>
        </p:grpSpPr>
        <p:sp>
          <p:nvSpPr>
            <p:cNvPr id="821" name="Google Shape;821;p13"/>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13"/>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13"/>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13"/>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13"/>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6" name="Google Shape;826;p13"/>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7" name="Google Shape;827;p13"/>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13"/>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13"/>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13"/>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13"/>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13"/>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13"/>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13"/>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13"/>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13"/>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13"/>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13"/>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13"/>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13"/>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1" name="Google Shape;841;p13"/>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2" name="Google Shape;842;p13"/>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13"/>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44" name="Google Shape;844;p13"/>
          <p:cNvGrpSpPr/>
          <p:nvPr/>
        </p:nvGrpSpPr>
        <p:grpSpPr>
          <a:xfrm>
            <a:off x="0" y="-4550"/>
            <a:ext cx="9143835" cy="5152509"/>
            <a:chOff x="0" y="-4550"/>
            <a:chExt cx="9143835" cy="5152509"/>
          </a:xfrm>
        </p:grpSpPr>
        <p:sp>
          <p:nvSpPr>
            <p:cNvPr id="845" name="Google Shape;845;p13"/>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13"/>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13"/>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13"/>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9" name="Google Shape;849;p13"/>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0" name="Google Shape;850;p13"/>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1" name="Google Shape;851;p13"/>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2" name="Google Shape;852;p13"/>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3" name="Google Shape;853;p13"/>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4" name="Google Shape;854;p13"/>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5" name="Google Shape;855;p13"/>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6" name="Google Shape;856;p13"/>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7" name="Google Shape;857;p13"/>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8" name="Google Shape;858;p13"/>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9" name="Google Shape;859;p13"/>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0" name="Google Shape;860;p13"/>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13"/>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13"/>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13"/>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13"/>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5" name="Google Shape;865;p13"/>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6" name="Google Shape;866;p13"/>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7" name="Google Shape;867;p13"/>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7220250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 mosaic small">
  <p:cSld name="Complete mosaic small">
    <p:spTree>
      <p:nvGrpSpPr>
        <p:cNvPr id="1" name="Shape 868"/>
        <p:cNvGrpSpPr/>
        <p:nvPr/>
      </p:nvGrpSpPr>
      <p:grpSpPr>
        <a:xfrm>
          <a:off x="0" y="0"/>
          <a:ext cx="0" cy="0"/>
          <a:chOff x="0" y="0"/>
          <a:chExt cx="0" cy="0"/>
        </a:xfrm>
      </p:grpSpPr>
      <p:sp>
        <p:nvSpPr>
          <p:cNvPr id="869" name="Google Shape;869;p14"/>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smtClean="0"/>
              <a:t>‹#›</a:t>
            </a:fld>
            <a:endParaRPr lang="en" dirty="0"/>
          </a:p>
        </p:txBody>
      </p:sp>
      <p:grpSp>
        <p:nvGrpSpPr>
          <p:cNvPr id="870" name="Google Shape;870;p14"/>
          <p:cNvGrpSpPr/>
          <p:nvPr/>
        </p:nvGrpSpPr>
        <p:grpSpPr>
          <a:xfrm>
            <a:off x="0" y="-4550"/>
            <a:ext cx="9176752" cy="5171054"/>
            <a:chOff x="0" y="-4550"/>
            <a:chExt cx="9176752" cy="5171054"/>
          </a:xfrm>
        </p:grpSpPr>
        <p:grpSp>
          <p:nvGrpSpPr>
            <p:cNvPr id="871" name="Google Shape;871;p14"/>
            <p:cNvGrpSpPr/>
            <p:nvPr/>
          </p:nvGrpSpPr>
          <p:grpSpPr>
            <a:xfrm>
              <a:off x="0" y="-4550"/>
              <a:ext cx="4588377" cy="2585529"/>
              <a:chOff x="0" y="-4550"/>
              <a:chExt cx="9143835" cy="5152509"/>
            </a:xfrm>
          </p:grpSpPr>
          <p:sp>
            <p:nvSpPr>
              <p:cNvPr id="872" name="Google Shape;872;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3" name="Google Shape;873;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4" name="Google Shape;874;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5" name="Google Shape;875;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7" name="Google Shape;877;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8" name="Google Shape;878;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9" name="Google Shape;879;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2" name="Google Shape;882;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3" name="Google Shape;883;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4" name="Google Shape;884;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5" name="Google Shape;885;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6" name="Google Shape;886;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7" name="Google Shape;887;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8" name="Google Shape;888;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9" name="Google Shape;889;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0" name="Google Shape;890;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1" name="Google Shape;891;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2" name="Google Shape;892;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3" name="Google Shape;893;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4" name="Google Shape;894;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5" name="Google Shape;895;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6" name="Google Shape;896;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97" name="Google Shape;897;p14"/>
            <p:cNvGrpSpPr/>
            <p:nvPr/>
          </p:nvGrpSpPr>
          <p:grpSpPr>
            <a:xfrm rot="10800000">
              <a:off x="4588375" y="-4550"/>
              <a:ext cx="4588377" cy="2585529"/>
              <a:chOff x="0" y="-4550"/>
              <a:chExt cx="9143835" cy="5152509"/>
            </a:xfrm>
          </p:grpSpPr>
          <p:sp>
            <p:nvSpPr>
              <p:cNvPr id="898" name="Google Shape;898;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9" name="Google Shape;899;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0" name="Google Shape;900;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1" name="Google Shape;901;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2" name="Google Shape;902;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3" name="Google Shape;903;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4" name="Google Shape;904;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5" name="Google Shape;905;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6" name="Google Shape;906;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3" name="Google Shape;923;p14"/>
            <p:cNvGrpSpPr/>
            <p:nvPr/>
          </p:nvGrpSpPr>
          <p:grpSpPr>
            <a:xfrm>
              <a:off x="0" y="2580975"/>
              <a:ext cx="4588377" cy="2585529"/>
              <a:chOff x="0" y="-4550"/>
              <a:chExt cx="9143835" cy="5152509"/>
            </a:xfrm>
          </p:grpSpPr>
          <p:sp>
            <p:nvSpPr>
              <p:cNvPr id="924" name="Google Shape;924;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6" name="Google Shape;926;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7" name="Google Shape;927;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0" name="Google Shape;930;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1" name="Google Shape;931;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2" name="Google Shape;932;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3" name="Google Shape;933;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4" name="Google Shape;934;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5" name="Google Shape;935;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6" name="Google Shape;936;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7" name="Google Shape;937;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9" name="Google Shape;939;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0" name="Google Shape;940;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1" name="Google Shape;941;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2" name="Google Shape;942;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3" name="Google Shape;943;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4" name="Google Shape;944;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5" name="Google Shape;945;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6" name="Google Shape;946;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7" name="Google Shape;947;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8" name="Google Shape;948;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49" name="Google Shape;949;p14"/>
            <p:cNvGrpSpPr/>
            <p:nvPr/>
          </p:nvGrpSpPr>
          <p:grpSpPr>
            <a:xfrm rot="10800000" flipH="1">
              <a:off x="4588375" y="2580975"/>
              <a:ext cx="4588377" cy="2585529"/>
              <a:chOff x="0" y="-4550"/>
              <a:chExt cx="9143835" cy="5152509"/>
            </a:xfrm>
          </p:grpSpPr>
          <p:sp>
            <p:nvSpPr>
              <p:cNvPr id="950" name="Google Shape;950;p1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1" name="Google Shape;951;p1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2" name="Google Shape;952;p1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3" name="Google Shape;953;p1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4" name="Google Shape;954;p1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5" name="Google Shape;955;p1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6" name="Google Shape;956;p14"/>
              <p:cNvSpPr/>
              <p:nvPr/>
            </p:nvSpPr>
            <p:spPr>
              <a:xfrm>
                <a:off x="1720337"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7" name="Google Shape;957;p14"/>
              <p:cNvSpPr/>
              <p:nvPr/>
            </p:nvSpPr>
            <p:spPr>
              <a:xfrm>
                <a:off x="1146891"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8" name="Google Shape;958;p1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9" name="Google Shape;959;p1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0" name="Google Shape;960;p1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1" name="Google Shape;961;p14"/>
              <p:cNvSpPr/>
              <p:nvPr/>
            </p:nvSpPr>
            <p:spPr>
              <a:xfrm>
                <a:off x="2293783"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2" name="Google Shape;962;p14"/>
              <p:cNvSpPr/>
              <p:nvPr/>
            </p:nvSpPr>
            <p:spPr>
              <a:xfrm>
                <a:off x="4014120"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p14"/>
              <p:cNvSpPr/>
              <p:nvPr/>
            </p:nvSpPr>
            <p:spPr>
              <a:xfrm>
                <a:off x="3440674"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4" name="Google Shape;964;p14"/>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5" name="Google Shape;965;p1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6" name="Google Shape;966;p14"/>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7" name="Google Shape;967;p14"/>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14"/>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9" name="Google Shape;969;p1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0" name="Google Shape;970;p14"/>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1" name="Google Shape;971;p14"/>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2" name="Google Shape;972;p1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1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4" name="Google Shape;974;p1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975" name="Google Shape;975;p14"/>
          <p:cNvGrpSpPr/>
          <p:nvPr/>
        </p:nvGrpSpPr>
        <p:grpSpPr>
          <a:xfrm>
            <a:off x="0" y="-4550"/>
            <a:ext cx="9176752" cy="5171054"/>
            <a:chOff x="0" y="-4550"/>
            <a:chExt cx="9176752" cy="5171054"/>
          </a:xfrm>
        </p:grpSpPr>
        <p:grpSp>
          <p:nvGrpSpPr>
            <p:cNvPr id="976" name="Google Shape;976;p14"/>
            <p:cNvGrpSpPr/>
            <p:nvPr/>
          </p:nvGrpSpPr>
          <p:grpSpPr>
            <a:xfrm>
              <a:off x="0" y="-4550"/>
              <a:ext cx="4588377" cy="2585529"/>
              <a:chOff x="0" y="-4550"/>
              <a:chExt cx="9143835" cy="5152509"/>
            </a:xfrm>
          </p:grpSpPr>
          <p:sp>
            <p:nvSpPr>
              <p:cNvPr id="977" name="Google Shape;977;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8" name="Google Shape;978;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0" name="Google Shape;980;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1" name="Google Shape;981;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2" name="Google Shape;982;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3" name="Google Shape;983;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4" name="Google Shape;984;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5" name="Google Shape;985;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6" name="Google Shape;986;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7" name="Google Shape;987;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8" name="Google Shape;988;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9" name="Google Shape;989;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0" name="Google Shape;990;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1" name="Google Shape;991;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2" name="Google Shape;992;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3" name="Google Shape;993;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4" name="Google Shape;994;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5" name="Google Shape;995;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6" name="Google Shape;996;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7" name="Google Shape;997;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8" name="Google Shape;998;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9" name="Google Shape;999;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0" name="Google Shape;1000;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01" name="Google Shape;1001;p14"/>
            <p:cNvGrpSpPr/>
            <p:nvPr/>
          </p:nvGrpSpPr>
          <p:grpSpPr>
            <a:xfrm rot="10800000">
              <a:off x="4588375" y="-4550"/>
              <a:ext cx="4588377" cy="2585529"/>
              <a:chOff x="0" y="-4550"/>
              <a:chExt cx="9143835" cy="5152509"/>
            </a:xfrm>
          </p:grpSpPr>
          <p:sp>
            <p:nvSpPr>
              <p:cNvPr id="1002" name="Google Shape;1002;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 name="Google Shape;1003;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4" name="Google Shape;1004;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5" name="Google Shape;1005;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6" name="Google Shape;1006;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7" name="Google Shape;1007;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8" name="Google Shape;1008;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9" name="Google Shape;1009;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0" name="Google Shape;1010;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1" name="Google Shape;1011;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2" name="Google Shape;1012;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3" name="Google Shape;1013;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4" name="Google Shape;1014;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5" name="Google Shape;1015;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6" name="Google Shape;1016;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7" name="Google Shape;1017;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8" name="Google Shape;1018;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0" name="Google Shape;1020;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1" name="Google Shape;1021;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2" name="Google Shape;1022;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3" name="Google Shape;1023;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4" name="Google Shape;1024;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5" name="Google Shape;1025;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26" name="Google Shape;1026;p14"/>
            <p:cNvGrpSpPr/>
            <p:nvPr/>
          </p:nvGrpSpPr>
          <p:grpSpPr>
            <a:xfrm>
              <a:off x="0" y="2580975"/>
              <a:ext cx="4588377" cy="2585529"/>
              <a:chOff x="0" y="-4550"/>
              <a:chExt cx="9143835" cy="5152509"/>
            </a:xfrm>
          </p:grpSpPr>
          <p:sp>
            <p:nvSpPr>
              <p:cNvPr id="1027" name="Google Shape;1027;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8" name="Google Shape;1028;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9" name="Google Shape;1029;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0" name="Google Shape;1030;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1" name="Google Shape;1031;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2" name="Google Shape;1032;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3" name="Google Shape;1033;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4" name="Google Shape;1034;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5" name="Google Shape;1035;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6" name="Google Shape;1036;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7" name="Google Shape;1037;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8" name="Google Shape;1038;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9" name="Google Shape;1039;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0" name="Google Shape;1040;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1" name="Google Shape;1041;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2" name="Google Shape;1042;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3" name="Google Shape;1043;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4" name="Google Shape;1044;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5" name="Google Shape;1045;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6" name="Google Shape;1046;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7" name="Google Shape;1047;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 name="Google Shape;1048;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9" name="Google Shape;1049;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0" name="Google Shape;1050;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51" name="Google Shape;1051;p14"/>
            <p:cNvGrpSpPr/>
            <p:nvPr/>
          </p:nvGrpSpPr>
          <p:grpSpPr>
            <a:xfrm rot="10800000" flipH="1">
              <a:off x="4588375" y="2580975"/>
              <a:ext cx="4588377" cy="2585529"/>
              <a:chOff x="0" y="-4550"/>
              <a:chExt cx="9143835" cy="5152509"/>
            </a:xfrm>
          </p:grpSpPr>
          <p:sp>
            <p:nvSpPr>
              <p:cNvPr id="1052" name="Google Shape;1052;p1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3" name="Google Shape;1053;p1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4" name="Google Shape;1054;p1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5" name="Google Shape;1055;p14"/>
              <p:cNvSpPr/>
              <p:nvPr/>
            </p:nvSpPr>
            <p:spPr>
              <a:xfrm>
                <a:off x="172033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6" name="Google Shape;1056;p1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7" name="Google Shape;1057;p14"/>
              <p:cNvSpPr/>
              <p:nvPr/>
            </p:nvSpPr>
            <p:spPr>
              <a:xfrm>
                <a:off x="1146891"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8" name="Google Shape;1058;p1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9" name="Google Shape;1059;p14"/>
              <p:cNvSpPr/>
              <p:nvPr/>
            </p:nvSpPr>
            <p:spPr>
              <a:xfrm>
                <a:off x="2867228"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0" name="Google Shape;1060;p1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1" name="Google Shape;1061;p14"/>
              <p:cNvSpPr/>
              <p:nvPr/>
            </p:nvSpPr>
            <p:spPr>
              <a:xfrm>
                <a:off x="2293783"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2" name="Google Shape;1062;p1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3" name="Google Shape;1063;p14"/>
              <p:cNvSpPr/>
              <p:nvPr/>
            </p:nvSpPr>
            <p:spPr>
              <a:xfrm>
                <a:off x="401412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4" name="Google Shape;1064;p14"/>
              <p:cNvSpPr/>
              <p:nvPr/>
            </p:nvSpPr>
            <p:spPr>
              <a:xfrm>
                <a:off x="4014120"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5" name="Google Shape;1065;p14"/>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6" name="Google Shape;1066;p1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7" name="Google Shape;1067;p1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8" name="Google Shape;1068;p14"/>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9" name="Google Shape;1069;p1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0" name="Google Shape;1070;p1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1" name="Google Shape;1071;p14"/>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2" name="Google Shape;1072;p1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3" name="Google Shape;1073;p14"/>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4" name="Google Shape;1074;p1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5" name="Google Shape;1075;p14"/>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76" name="Google Shape;1076;p14"/>
          <p:cNvGrpSpPr/>
          <p:nvPr/>
        </p:nvGrpSpPr>
        <p:grpSpPr>
          <a:xfrm>
            <a:off x="0" y="-4550"/>
            <a:ext cx="9176752" cy="5171054"/>
            <a:chOff x="0" y="-4550"/>
            <a:chExt cx="9176752" cy="5171054"/>
          </a:xfrm>
        </p:grpSpPr>
        <p:grpSp>
          <p:nvGrpSpPr>
            <p:cNvPr id="1077" name="Google Shape;1077;p14"/>
            <p:cNvGrpSpPr/>
            <p:nvPr/>
          </p:nvGrpSpPr>
          <p:grpSpPr>
            <a:xfrm>
              <a:off x="0" y="-4550"/>
              <a:ext cx="4588377" cy="2585529"/>
              <a:chOff x="0" y="-4550"/>
              <a:chExt cx="9143835" cy="5152509"/>
            </a:xfrm>
          </p:grpSpPr>
          <p:sp>
            <p:nvSpPr>
              <p:cNvPr id="1078" name="Google Shape;1078;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9" name="Google Shape;1079;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0" name="Google Shape;1080;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1" name="Google Shape;1081;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2" name="Google Shape;1082;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3" name="Google Shape;1083;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4" name="Google Shape;1084;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5" name="Google Shape;1085;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7" name="Google Shape;1087;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8" name="Google Shape;1088;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9" name="Google Shape;1089;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0" name="Google Shape;1090;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1" name="Google Shape;1091;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2" name="Google Shape;1092;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3" name="Google Shape;1093;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4" name="Google Shape;1094;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5" name="Google Shape;1095;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6" name="Google Shape;1096;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7" name="Google Shape;1097;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8" name="Google Shape;1098;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9" name="Google Shape;1099;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0" name="Google Shape;1100;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1" name="Google Shape;1101;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02" name="Google Shape;1102;p14"/>
            <p:cNvGrpSpPr/>
            <p:nvPr/>
          </p:nvGrpSpPr>
          <p:grpSpPr>
            <a:xfrm rot="10800000">
              <a:off x="4588375" y="-4550"/>
              <a:ext cx="4588377" cy="2585529"/>
              <a:chOff x="0" y="-4550"/>
              <a:chExt cx="9143835" cy="5152509"/>
            </a:xfrm>
          </p:grpSpPr>
          <p:sp>
            <p:nvSpPr>
              <p:cNvPr id="1103" name="Google Shape;1103;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4" name="Google Shape;1104;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6" name="Google Shape;1106;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7" name="Google Shape;1107;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8" name="Google Shape;1108;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9" name="Google Shape;1109;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0" name="Google Shape;1110;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1" name="Google Shape;1111;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2" name="Google Shape;1112;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3" name="Google Shape;1113;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4" name="Google Shape;1114;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5" name="Google Shape;1115;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6" name="Google Shape;1116;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7" name="Google Shape;1117;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8" name="Google Shape;1118;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9" name="Google Shape;1119;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0" name="Google Shape;1120;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1" name="Google Shape;1121;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2" name="Google Shape;1122;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3" name="Google Shape;1123;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4" name="Google Shape;1124;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5" name="Google Shape;1125;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6" name="Google Shape;1126;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27" name="Google Shape;1127;p14"/>
            <p:cNvGrpSpPr/>
            <p:nvPr/>
          </p:nvGrpSpPr>
          <p:grpSpPr>
            <a:xfrm>
              <a:off x="0" y="2580975"/>
              <a:ext cx="4588377" cy="2585529"/>
              <a:chOff x="0" y="-4550"/>
              <a:chExt cx="9143835" cy="5152509"/>
            </a:xfrm>
          </p:grpSpPr>
          <p:sp>
            <p:nvSpPr>
              <p:cNvPr id="1128" name="Google Shape;1128;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9" name="Google Shape;1129;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1" name="Google Shape;1131;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2" name="Google Shape;1132;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3" name="Google Shape;1133;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4" name="Google Shape;1134;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5" name="Google Shape;1135;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6" name="Google Shape;1136;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7" name="Google Shape;1137;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8" name="Google Shape;1138;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9" name="Google Shape;1139;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0" name="Google Shape;1140;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1" name="Google Shape;1141;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2" name="Google Shape;1142;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3" name="Google Shape;1143;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4" name="Google Shape;1144;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5" name="Google Shape;1145;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6" name="Google Shape;1146;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7" name="Google Shape;1147;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8" name="Google Shape;1148;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9" name="Google Shape;1149;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0" name="Google Shape;1150;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1" name="Google Shape;1151;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52" name="Google Shape;1152;p14"/>
            <p:cNvGrpSpPr/>
            <p:nvPr/>
          </p:nvGrpSpPr>
          <p:grpSpPr>
            <a:xfrm rot="10800000" flipH="1">
              <a:off x="4588375" y="2580975"/>
              <a:ext cx="4588377" cy="2585529"/>
              <a:chOff x="0" y="-4550"/>
              <a:chExt cx="9143835" cy="5152509"/>
            </a:xfrm>
          </p:grpSpPr>
          <p:sp>
            <p:nvSpPr>
              <p:cNvPr id="1153" name="Google Shape;1153;p1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4" name="Google Shape;1154;p1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5" name="Google Shape;1155;p1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6" name="Google Shape;1156;p1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7" name="Google Shape;1157;p14"/>
              <p:cNvSpPr/>
              <p:nvPr/>
            </p:nvSpPr>
            <p:spPr>
              <a:xfrm>
                <a:off x="1146891"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8" name="Google Shape;1158;p1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9" name="Google Shape;1159;p14"/>
              <p:cNvSpPr/>
              <p:nvPr/>
            </p:nvSpPr>
            <p:spPr>
              <a:xfrm>
                <a:off x="2867228"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0" name="Google Shape;1160;p14"/>
              <p:cNvSpPr/>
              <p:nvPr/>
            </p:nvSpPr>
            <p:spPr>
              <a:xfrm>
                <a:off x="2867228"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1" name="Google Shape;1161;p1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2" name="Google Shape;1162;p1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3" name="Google Shape;1163;p1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4" name="Google Shape;1164;p14"/>
              <p:cNvSpPr/>
              <p:nvPr/>
            </p:nvSpPr>
            <p:spPr>
              <a:xfrm>
                <a:off x="3440674" y="2858018"/>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5" name="Google Shape;1165;p1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6" name="Google Shape;1166;p14"/>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14"/>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14"/>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1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14"/>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1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1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14"/>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1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5" name="Google Shape;1175;p1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6" name="Google Shape;1176;p1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77" name="Google Shape;1177;p14"/>
          <p:cNvGrpSpPr/>
          <p:nvPr/>
        </p:nvGrpSpPr>
        <p:grpSpPr>
          <a:xfrm>
            <a:off x="0" y="-4550"/>
            <a:ext cx="9176752" cy="5171054"/>
            <a:chOff x="0" y="-4550"/>
            <a:chExt cx="9176752" cy="5171054"/>
          </a:xfrm>
        </p:grpSpPr>
        <p:grpSp>
          <p:nvGrpSpPr>
            <p:cNvPr id="1178" name="Google Shape;1178;p14"/>
            <p:cNvGrpSpPr/>
            <p:nvPr/>
          </p:nvGrpSpPr>
          <p:grpSpPr>
            <a:xfrm>
              <a:off x="0" y="-4550"/>
              <a:ext cx="4588377" cy="2585529"/>
              <a:chOff x="0" y="-4550"/>
              <a:chExt cx="9143835" cy="5152509"/>
            </a:xfrm>
          </p:grpSpPr>
          <p:sp>
            <p:nvSpPr>
              <p:cNvPr id="1179" name="Google Shape;1179;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0" name="Google Shape;1180;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1" name="Google Shape;1181;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2" name="Google Shape;1182;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3" name="Google Shape;1183;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4" name="Google Shape;1184;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5" name="Google Shape;1185;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6" name="Google Shape;1186;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7" name="Google Shape;1187;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9" name="Google Shape;1189;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0" name="Google Shape;1190;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1" name="Google Shape;1191;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2" name="Google Shape;1192;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7" name="Google Shape;1197;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8" name="Google Shape;1198;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9" name="Google Shape;1199;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0" name="Google Shape;1200;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1" name="Google Shape;1201;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2" name="Google Shape;1202;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3" name="Google Shape;1203;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04" name="Google Shape;1204;p14"/>
            <p:cNvGrpSpPr/>
            <p:nvPr/>
          </p:nvGrpSpPr>
          <p:grpSpPr>
            <a:xfrm rot="10800000">
              <a:off x="4588375" y="-4550"/>
              <a:ext cx="4588377" cy="2585529"/>
              <a:chOff x="0" y="-4550"/>
              <a:chExt cx="9143835" cy="5152509"/>
            </a:xfrm>
          </p:grpSpPr>
          <p:sp>
            <p:nvSpPr>
              <p:cNvPr id="1205" name="Google Shape;1205;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6" name="Google Shape;1206;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7" name="Google Shape;1207;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8" name="Google Shape;1208;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9" name="Google Shape;1209;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0" name="Google Shape;1210;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1" name="Google Shape;1211;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2" name="Google Shape;1212;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3" name="Google Shape;1213;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5" name="Google Shape;1215;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6" name="Google Shape;1216;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9" name="Google Shape;1219;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0" name="Google Shape;1220;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1" name="Google Shape;1221;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2" name="Google Shape;1222;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3" name="Google Shape;1223;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4" name="Google Shape;1224;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5" name="Google Shape;1225;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6" name="Google Shape;1226;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7" name="Google Shape;1227;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8" name="Google Shape;1228;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9" name="Google Shape;1229;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30" name="Google Shape;1230;p14"/>
            <p:cNvGrpSpPr/>
            <p:nvPr/>
          </p:nvGrpSpPr>
          <p:grpSpPr>
            <a:xfrm>
              <a:off x="0" y="2580975"/>
              <a:ext cx="4588377" cy="2585529"/>
              <a:chOff x="0" y="-4550"/>
              <a:chExt cx="9143835" cy="5152509"/>
            </a:xfrm>
          </p:grpSpPr>
          <p:sp>
            <p:nvSpPr>
              <p:cNvPr id="1231" name="Google Shape;1231;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2" name="Google Shape;1232;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3" name="Google Shape;1233;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4" name="Google Shape;1234;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5" name="Google Shape;1235;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6" name="Google Shape;1236;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7" name="Google Shape;1237;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 name="Google Shape;1238;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8" name="Google Shape;1248;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9" name="Google Shape;1249;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0" name="Google Shape;1250;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1" name="Google Shape;1251;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2" name="Google Shape;1252;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3" name="Google Shape;1253;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4" name="Google Shape;1254;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5" name="Google Shape;1255;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56" name="Google Shape;1256;p14"/>
            <p:cNvGrpSpPr/>
            <p:nvPr/>
          </p:nvGrpSpPr>
          <p:grpSpPr>
            <a:xfrm rot="10800000" flipH="1">
              <a:off x="4588375" y="2580975"/>
              <a:ext cx="4588377" cy="2585529"/>
              <a:chOff x="0" y="-4550"/>
              <a:chExt cx="9143835" cy="5152509"/>
            </a:xfrm>
          </p:grpSpPr>
          <p:sp>
            <p:nvSpPr>
              <p:cNvPr id="1257" name="Google Shape;1257;p1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8" name="Google Shape;1258;p1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9" name="Google Shape;1259;p1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0" name="Google Shape;1260;p14"/>
              <p:cNvSpPr/>
              <p:nvPr/>
            </p:nvSpPr>
            <p:spPr>
              <a:xfrm>
                <a:off x="1720337"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1" name="Google Shape;1261;p1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2" name="Google Shape;1262;p1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3" name="Google Shape;1263;p14"/>
              <p:cNvSpPr/>
              <p:nvPr/>
            </p:nvSpPr>
            <p:spPr>
              <a:xfrm>
                <a:off x="2867228"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4" name="Google Shape;1264;p1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5" name="Google Shape;1265;p1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6" name="Google Shape;1266;p1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7" name="Google Shape;1267;p14"/>
              <p:cNvSpPr/>
              <p:nvPr/>
            </p:nvSpPr>
            <p:spPr>
              <a:xfrm>
                <a:off x="3440674"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8" name="Google Shape;1268;p1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9" name="Google Shape;1269;p14"/>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0" name="Google Shape;1270;p1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1" name="Google Shape;1271;p1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2" name="Google Shape;1272;p1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3" name="Google Shape;1273;p14"/>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4" name="Google Shape;1274;p14"/>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5" name="Google Shape;1275;p14"/>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6" name="Google Shape;1276;p14"/>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7" name="Google Shape;1277;p1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8" name="Google Shape;1278;p1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9" name="Google Shape;1279;p1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0" name="Google Shape;1280;p1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1" name="Google Shape;1281;p1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282" name="Google Shape;1282;p14"/>
          <p:cNvGrpSpPr/>
          <p:nvPr/>
        </p:nvGrpSpPr>
        <p:grpSpPr>
          <a:xfrm>
            <a:off x="0" y="-4550"/>
            <a:ext cx="9176752" cy="5171054"/>
            <a:chOff x="0" y="-4550"/>
            <a:chExt cx="9176752" cy="5171054"/>
          </a:xfrm>
        </p:grpSpPr>
        <p:grpSp>
          <p:nvGrpSpPr>
            <p:cNvPr id="1283" name="Google Shape;1283;p14"/>
            <p:cNvGrpSpPr/>
            <p:nvPr/>
          </p:nvGrpSpPr>
          <p:grpSpPr>
            <a:xfrm>
              <a:off x="0" y="-4550"/>
              <a:ext cx="4588377" cy="2585529"/>
              <a:chOff x="0" y="-4550"/>
              <a:chExt cx="9143835" cy="5152509"/>
            </a:xfrm>
          </p:grpSpPr>
          <p:sp>
            <p:nvSpPr>
              <p:cNvPr id="1284" name="Google Shape;1284;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5" name="Google Shape;1285;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6" name="Google Shape;1286;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7" name="Google Shape;1287;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8" name="Google Shape;1288;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9" name="Google Shape;1289;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0" name="Google Shape;1290;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1" name="Google Shape;1291;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2" name="Google Shape;1292;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3" name="Google Shape;1293;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4" name="Google Shape;1294;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5" name="Google Shape;1295;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7" name="Google Shape;1297;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8" name="Google Shape;1298;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9" name="Google Shape;1299;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2" name="Google Shape;1302;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3" name="Google Shape;1303;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4" name="Google Shape;1304;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5" name="Google Shape;1305;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6" name="Google Shape;1306;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07" name="Google Shape;1307;p14"/>
            <p:cNvGrpSpPr/>
            <p:nvPr/>
          </p:nvGrpSpPr>
          <p:grpSpPr>
            <a:xfrm rot="10800000">
              <a:off x="4588375" y="-4550"/>
              <a:ext cx="4588377" cy="2585529"/>
              <a:chOff x="0" y="-4550"/>
              <a:chExt cx="9143835" cy="5152509"/>
            </a:xfrm>
          </p:grpSpPr>
          <p:sp>
            <p:nvSpPr>
              <p:cNvPr id="1308" name="Google Shape;1308;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9" name="Google Shape;1309;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0" name="Google Shape;1310;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1" name="Google Shape;1311;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2" name="Google Shape;1312;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3" name="Google Shape;1313;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4" name="Google Shape;1314;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5" name="Google Shape;1315;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6" name="Google Shape;1316;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7" name="Google Shape;1317;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8" name="Google Shape;1318;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9" name="Google Shape;1319;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0" name="Google Shape;1320;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1" name="Google Shape;1321;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2" name="Google Shape;1322;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3" name="Google Shape;1323;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4" name="Google Shape;1324;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5" name="Google Shape;1325;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6" name="Google Shape;1326;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7" name="Google Shape;1327;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8" name="Google Shape;1328;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9" name="Google Shape;1329;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0" name="Google Shape;1330;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31" name="Google Shape;1331;p14"/>
            <p:cNvGrpSpPr/>
            <p:nvPr/>
          </p:nvGrpSpPr>
          <p:grpSpPr>
            <a:xfrm>
              <a:off x="0" y="2580975"/>
              <a:ext cx="4588377" cy="2585529"/>
              <a:chOff x="0" y="-4550"/>
              <a:chExt cx="9143835" cy="5152509"/>
            </a:xfrm>
          </p:grpSpPr>
          <p:sp>
            <p:nvSpPr>
              <p:cNvPr id="1332" name="Google Shape;1332;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3" name="Google Shape;1333;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4" name="Google Shape;1334;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5" name="Google Shape;1335;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6" name="Google Shape;1336;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7" name="Google Shape;1337;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8" name="Google Shape;1338;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9" name="Google Shape;1339;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0" name="Google Shape;1340;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1" name="Google Shape;1341;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2" name="Google Shape;1342;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3" name="Google Shape;1343;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4" name="Google Shape;1344;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5" name="Google Shape;1345;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6" name="Google Shape;1346;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7" name="Google Shape;1347;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8" name="Google Shape;1348;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9" name="Google Shape;1349;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0" name="Google Shape;1350;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1" name="Google Shape;1351;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2" name="Google Shape;1352;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3" name="Google Shape;1353;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4" name="Google Shape;1354;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55" name="Google Shape;1355;p14"/>
            <p:cNvGrpSpPr/>
            <p:nvPr/>
          </p:nvGrpSpPr>
          <p:grpSpPr>
            <a:xfrm rot="10800000" flipH="1">
              <a:off x="4588375" y="2580975"/>
              <a:ext cx="4588377" cy="2585529"/>
              <a:chOff x="0" y="-4550"/>
              <a:chExt cx="9143835" cy="5152509"/>
            </a:xfrm>
          </p:grpSpPr>
          <p:sp>
            <p:nvSpPr>
              <p:cNvPr id="1356" name="Google Shape;1356;p1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7" name="Google Shape;1357;p1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8" name="Google Shape;1358;p1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9" name="Google Shape;1359;p14"/>
              <p:cNvSpPr/>
              <p:nvPr/>
            </p:nvSpPr>
            <p:spPr>
              <a:xfrm>
                <a:off x="1720337" y="1140477"/>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0" name="Google Shape;1360;p14"/>
              <p:cNvSpPr/>
              <p:nvPr/>
            </p:nvSpPr>
            <p:spPr>
              <a:xfrm>
                <a:off x="1146891"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1" name="Google Shape;1361;p1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2" name="Google Shape;1362;p14"/>
              <p:cNvSpPr/>
              <p:nvPr/>
            </p:nvSpPr>
            <p:spPr>
              <a:xfrm>
                <a:off x="2293783"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3" name="Google Shape;1363;p1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4" name="Google Shape;1364;p14"/>
              <p:cNvSpPr/>
              <p:nvPr/>
            </p:nvSpPr>
            <p:spPr>
              <a:xfrm>
                <a:off x="401412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5" name="Google Shape;1365;p1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6" name="Google Shape;1366;p14"/>
              <p:cNvSpPr/>
              <p:nvPr/>
            </p:nvSpPr>
            <p:spPr>
              <a:xfrm>
                <a:off x="3440674"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7" name="Google Shape;1367;p14"/>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8" name="Google Shape;1368;p1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9" name="Google Shape;1369;p14"/>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0" name="Google Shape;1370;p14"/>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1" name="Google Shape;1371;p1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2" name="Google Shape;1372;p14"/>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3" name="Google Shape;1373;p14"/>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4" name="Google Shape;1374;p1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5" name="Google Shape;1375;p1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6" name="Google Shape;1376;p1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7" name="Google Shape;1377;p1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8" name="Google Shape;1378;p1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79" name="Google Shape;1379;p14"/>
          <p:cNvGrpSpPr/>
          <p:nvPr/>
        </p:nvGrpSpPr>
        <p:grpSpPr>
          <a:xfrm>
            <a:off x="0" y="-4550"/>
            <a:ext cx="9176752" cy="5171054"/>
            <a:chOff x="0" y="-4550"/>
            <a:chExt cx="9176752" cy="5171054"/>
          </a:xfrm>
        </p:grpSpPr>
        <p:grpSp>
          <p:nvGrpSpPr>
            <p:cNvPr id="1380" name="Google Shape;1380;p14"/>
            <p:cNvGrpSpPr/>
            <p:nvPr/>
          </p:nvGrpSpPr>
          <p:grpSpPr>
            <a:xfrm>
              <a:off x="0" y="-4550"/>
              <a:ext cx="4588377" cy="2585529"/>
              <a:chOff x="0" y="-4550"/>
              <a:chExt cx="9143835" cy="5152509"/>
            </a:xfrm>
          </p:grpSpPr>
          <p:sp>
            <p:nvSpPr>
              <p:cNvPr id="1381" name="Google Shape;1381;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2" name="Google Shape;1382;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3" name="Google Shape;1383;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4" name="Google Shape;1384;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5" name="Google Shape;1385;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6" name="Google Shape;1386;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7" name="Google Shape;1387;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8" name="Google Shape;1388;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9" name="Google Shape;1389;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0" name="Google Shape;1390;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1" name="Google Shape;1391;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2" name="Google Shape;1392;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3" name="Google Shape;1393;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4" name="Google Shape;1394;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5" name="Google Shape;1395;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6" name="Google Shape;1396;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7" name="Google Shape;1397;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8" name="Google Shape;1398;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9" name="Google Shape;1399;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0" name="Google Shape;1400;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1" name="Google Shape;1401;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2" name="Google Shape;1402;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3" name="Google Shape;1403;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04" name="Google Shape;1404;p14"/>
            <p:cNvGrpSpPr/>
            <p:nvPr/>
          </p:nvGrpSpPr>
          <p:grpSpPr>
            <a:xfrm rot="10800000">
              <a:off x="4588375" y="-4550"/>
              <a:ext cx="4588377" cy="2585529"/>
              <a:chOff x="0" y="-4550"/>
              <a:chExt cx="9143835" cy="5152509"/>
            </a:xfrm>
          </p:grpSpPr>
          <p:sp>
            <p:nvSpPr>
              <p:cNvPr id="1405" name="Google Shape;1405;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6" name="Google Shape;1406;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7" name="Google Shape;1407;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8" name="Google Shape;1408;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9" name="Google Shape;1409;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0" name="Google Shape;1410;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1" name="Google Shape;1411;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2" name="Google Shape;1412;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3" name="Google Shape;1413;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4" name="Google Shape;1414;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5" name="Google Shape;1415;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6" name="Google Shape;1416;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7" name="Google Shape;1417;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8" name="Google Shape;1418;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9" name="Google Shape;1419;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0" name="Google Shape;1420;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1" name="Google Shape;1421;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2" name="Google Shape;1422;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3" name="Google Shape;1423;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4" name="Google Shape;1424;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5" name="Google Shape;1425;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6" name="Google Shape;1426;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7" name="Google Shape;1427;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28" name="Google Shape;1428;p14"/>
            <p:cNvGrpSpPr/>
            <p:nvPr/>
          </p:nvGrpSpPr>
          <p:grpSpPr>
            <a:xfrm>
              <a:off x="0" y="2580975"/>
              <a:ext cx="4588377" cy="2585529"/>
              <a:chOff x="0" y="-4550"/>
              <a:chExt cx="9143835" cy="5152509"/>
            </a:xfrm>
          </p:grpSpPr>
          <p:sp>
            <p:nvSpPr>
              <p:cNvPr id="1429" name="Google Shape;1429;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0" name="Google Shape;1430;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1" name="Google Shape;1431;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2" name="Google Shape;1432;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3" name="Google Shape;1433;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4" name="Google Shape;1434;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5" name="Google Shape;1435;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6" name="Google Shape;1436;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7" name="Google Shape;1437;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8" name="Google Shape;1438;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9" name="Google Shape;1439;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0" name="Google Shape;1440;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1" name="Google Shape;1441;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2" name="Google Shape;1442;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4" name="Google Shape;1444;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5" name="Google Shape;1445;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6" name="Google Shape;1446;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7" name="Google Shape;1447;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8" name="Google Shape;1448;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0" name="Google Shape;1450;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1" name="Google Shape;1451;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52" name="Google Shape;1452;p14"/>
            <p:cNvGrpSpPr/>
            <p:nvPr/>
          </p:nvGrpSpPr>
          <p:grpSpPr>
            <a:xfrm rot="10800000" flipH="1">
              <a:off x="4588375" y="2580975"/>
              <a:ext cx="4588377" cy="2585529"/>
              <a:chOff x="0" y="-4550"/>
              <a:chExt cx="9143835" cy="5152509"/>
            </a:xfrm>
          </p:grpSpPr>
          <p:sp>
            <p:nvSpPr>
              <p:cNvPr id="1453" name="Google Shape;1453;p1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4" name="Google Shape;1454;p1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5" name="Google Shape;1455;p1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6" name="Google Shape;1456;p1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7" name="Google Shape;1457;p14"/>
              <p:cNvSpPr/>
              <p:nvPr/>
            </p:nvSpPr>
            <p:spPr>
              <a:xfrm>
                <a:off x="1720337"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8" name="Google Shape;1458;p1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9" name="Google Shape;1459;p14"/>
              <p:cNvSpPr/>
              <p:nvPr/>
            </p:nvSpPr>
            <p:spPr>
              <a:xfrm>
                <a:off x="1146891"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0" name="Google Shape;1460;p14"/>
              <p:cNvSpPr/>
              <p:nvPr/>
            </p:nvSpPr>
            <p:spPr>
              <a:xfrm>
                <a:off x="2867228"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1" name="Google Shape;1461;p14"/>
              <p:cNvSpPr/>
              <p:nvPr/>
            </p:nvSpPr>
            <p:spPr>
              <a:xfrm>
                <a:off x="2293783"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2" name="Google Shape;1462;p14"/>
              <p:cNvSpPr/>
              <p:nvPr/>
            </p:nvSpPr>
            <p:spPr>
              <a:xfrm>
                <a:off x="2293783"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3" name="Google Shape;1463;p14"/>
              <p:cNvSpPr/>
              <p:nvPr/>
            </p:nvSpPr>
            <p:spPr>
              <a:xfrm>
                <a:off x="4014120"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14"/>
              <p:cNvSpPr/>
              <p:nvPr/>
            </p:nvSpPr>
            <p:spPr>
              <a:xfrm>
                <a:off x="3440674"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5" name="Google Shape;1465;p1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6" name="Google Shape;1466;p14"/>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7" name="Google Shape;1467;p14"/>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8" name="Google Shape;1468;p1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9" name="Google Shape;1469;p14"/>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0" name="Google Shape;1470;p1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1" name="Google Shape;1471;p1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2" name="Google Shape;1472;p14"/>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3" name="Google Shape;1473;p1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4" name="Google Shape;1474;p1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5" name="Google Shape;1475;p1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0850055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Dark background">
  <p:cSld name="Blank - Dark background">
    <p:bg>
      <p:bgPr>
        <a:gradFill>
          <a:gsLst>
            <a:gs pos="0">
              <a:schemeClr val="accent5"/>
            </a:gs>
            <a:gs pos="100000">
              <a:schemeClr val="accent4"/>
            </a:gs>
          </a:gsLst>
          <a:lin ang="18900044" scaled="0"/>
        </a:gradFill>
        <a:effectLst/>
      </p:bgPr>
    </p:bg>
    <p:spTree>
      <p:nvGrpSpPr>
        <p:cNvPr id="1" name="Shape 61"/>
        <p:cNvGrpSpPr/>
        <p:nvPr/>
      </p:nvGrpSpPr>
      <p:grpSpPr>
        <a:xfrm>
          <a:off x="0" y="0"/>
          <a:ext cx="0" cy="0"/>
          <a:chOff x="0" y="0"/>
          <a:chExt cx="0" cy="0"/>
        </a:xfrm>
      </p:grpSpPr>
      <p:sp>
        <p:nvSpPr>
          <p:cNvPr id="64" name="Google Shape;64;p11"/>
          <p:cNvSpPr txBox="1">
            <a:spLocks noGrp="1"/>
          </p:cNvSpPr>
          <p:nvPr>
            <p:ph type="sldNum" idx="12"/>
          </p:nvPr>
        </p:nvSpPr>
        <p:spPr>
          <a:xfrm>
            <a:off x="8619825" y="4630250"/>
            <a:ext cx="524100" cy="5133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58158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1"/>
        <p:cNvGrpSpPr/>
        <p:nvPr/>
      </p:nvGrpSpPr>
      <p:grpSpPr>
        <a:xfrm>
          <a:off x="0" y="0"/>
          <a:ext cx="0" cy="0"/>
          <a:chOff x="0" y="0"/>
          <a:chExt cx="0" cy="0"/>
        </a:xfrm>
      </p:grpSpPr>
      <p:grpSp>
        <p:nvGrpSpPr>
          <p:cNvPr id="112" name="Google Shape;112;p3"/>
          <p:cNvGrpSpPr/>
          <p:nvPr/>
        </p:nvGrpSpPr>
        <p:grpSpPr>
          <a:xfrm>
            <a:off x="4571990" y="1140477"/>
            <a:ext cx="4571845" cy="4007481"/>
            <a:chOff x="4571990" y="1140477"/>
            <a:chExt cx="4571845" cy="4007481"/>
          </a:xfrm>
        </p:grpSpPr>
        <p:sp>
          <p:nvSpPr>
            <p:cNvPr id="113" name="Google Shape;113;p3"/>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3"/>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3"/>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16;p3"/>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3"/>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3"/>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3"/>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20;p3"/>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3"/>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22;p3"/>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3"/>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4" name="Google Shape;124;p3"/>
          <p:cNvGrpSpPr/>
          <p:nvPr/>
        </p:nvGrpSpPr>
        <p:grpSpPr>
          <a:xfrm>
            <a:off x="4571990" y="-4550"/>
            <a:ext cx="4571845" cy="4579995"/>
            <a:chOff x="4571990" y="-4550"/>
            <a:chExt cx="4571845" cy="4579995"/>
          </a:xfrm>
        </p:grpSpPr>
        <p:sp>
          <p:nvSpPr>
            <p:cNvPr id="125" name="Google Shape;125;p3"/>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3"/>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3"/>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3"/>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3"/>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3"/>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3"/>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3"/>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3"/>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3"/>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3"/>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6" name="Google Shape;136;p3"/>
          <p:cNvGrpSpPr/>
          <p:nvPr/>
        </p:nvGrpSpPr>
        <p:grpSpPr>
          <a:xfrm>
            <a:off x="4571990" y="-4550"/>
            <a:ext cx="4571845" cy="5152509"/>
            <a:chOff x="4571990" y="-4550"/>
            <a:chExt cx="4571845" cy="5152509"/>
          </a:xfrm>
        </p:grpSpPr>
        <p:sp>
          <p:nvSpPr>
            <p:cNvPr id="137" name="Google Shape;137;p3"/>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3"/>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3"/>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3"/>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3"/>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3"/>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3"/>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3"/>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3"/>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3"/>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3"/>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9" name="Google Shape;149;p3"/>
          <p:cNvGrpSpPr/>
          <p:nvPr/>
        </p:nvGrpSpPr>
        <p:grpSpPr>
          <a:xfrm>
            <a:off x="4571990" y="-4550"/>
            <a:ext cx="4571845" cy="5152509"/>
            <a:chOff x="4571990" y="-4550"/>
            <a:chExt cx="4571845" cy="5152509"/>
          </a:xfrm>
        </p:grpSpPr>
        <p:sp>
          <p:nvSpPr>
            <p:cNvPr id="150" name="Google Shape;150;p3"/>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3"/>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3"/>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3"/>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3"/>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3"/>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3"/>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3"/>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3"/>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3"/>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3"/>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3"/>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3"/>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3"/>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5" name="Google Shape;165;p3"/>
          <p:cNvGrpSpPr/>
          <p:nvPr/>
        </p:nvGrpSpPr>
        <p:grpSpPr>
          <a:xfrm>
            <a:off x="4571990" y="-4550"/>
            <a:ext cx="4571845" cy="5152509"/>
            <a:chOff x="4571990" y="-4550"/>
            <a:chExt cx="4571845" cy="5152509"/>
          </a:xfrm>
        </p:grpSpPr>
        <p:sp>
          <p:nvSpPr>
            <p:cNvPr id="166" name="Google Shape;166;p3"/>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3"/>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3"/>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3"/>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3"/>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3"/>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3"/>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3"/>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8" name="Google Shape;178;p3"/>
          <p:cNvGrpSpPr/>
          <p:nvPr/>
        </p:nvGrpSpPr>
        <p:grpSpPr>
          <a:xfrm>
            <a:off x="4571990" y="-4550"/>
            <a:ext cx="4571845" cy="5152509"/>
            <a:chOff x="4571990" y="-4550"/>
            <a:chExt cx="4571845" cy="5152509"/>
          </a:xfrm>
        </p:grpSpPr>
        <p:sp>
          <p:nvSpPr>
            <p:cNvPr id="179" name="Google Shape;179;p3"/>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3"/>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3"/>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3"/>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3"/>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3"/>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3"/>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3"/>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3"/>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0" name="Google Shape;190;p3"/>
          <p:cNvSpPr txBox="1">
            <a:spLocks noGrp="1"/>
          </p:cNvSpPr>
          <p:nvPr>
            <p:ph type="ctrTitle"/>
          </p:nvPr>
        </p:nvSpPr>
        <p:spPr>
          <a:xfrm>
            <a:off x="543900" y="2489091"/>
            <a:ext cx="3438600" cy="1159800"/>
          </a:xfrm>
          <a:prstGeom prst="rect">
            <a:avLst/>
          </a:prstGeom>
        </p:spPr>
        <p:txBody>
          <a:bodyPr spcFirstLastPara="1" wrap="square" lIns="91425" tIns="91425" rIns="91425" bIns="91425" anchor="b" anchorCtr="0"/>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a:t>Click to edit Master title style</a:t>
            </a:r>
            <a:endParaRPr/>
          </a:p>
        </p:txBody>
      </p:sp>
      <p:sp>
        <p:nvSpPr>
          <p:cNvPr id="191" name="Google Shape;191;p3"/>
          <p:cNvSpPr txBox="1">
            <a:spLocks noGrp="1"/>
          </p:cNvSpPr>
          <p:nvPr>
            <p:ph type="subTitle" idx="1"/>
          </p:nvPr>
        </p:nvSpPr>
        <p:spPr>
          <a:xfrm>
            <a:off x="543900" y="3593393"/>
            <a:ext cx="3438600" cy="784800"/>
          </a:xfrm>
          <a:prstGeom prst="rect">
            <a:avLst/>
          </a:prstGeom>
        </p:spPr>
        <p:txBody>
          <a:bodyPr spcFirstLastPara="1" wrap="square" lIns="91425" tIns="91425" rIns="91425" bIns="91425" anchor="t" anchorCtr="0"/>
          <a:lstStyle>
            <a:lvl1pPr lvl="0" rtl="0">
              <a:spcBef>
                <a:spcPts val="0"/>
              </a:spcBef>
              <a:spcAft>
                <a:spcPts val="0"/>
              </a:spcAft>
              <a:buClr>
                <a:srgbClr val="27868B"/>
              </a:buClr>
              <a:buSzPts val="1800"/>
              <a:buNone/>
              <a:defRPr sz="1800">
                <a:solidFill>
                  <a:srgbClr val="27868B"/>
                </a:solidFill>
              </a:defRPr>
            </a:lvl1pPr>
            <a:lvl2pPr lvl="1" rtl="0">
              <a:spcBef>
                <a:spcPts val="0"/>
              </a:spcBef>
              <a:spcAft>
                <a:spcPts val="0"/>
              </a:spcAft>
              <a:buClr>
                <a:srgbClr val="27868B"/>
              </a:buClr>
              <a:buSzPts val="1800"/>
              <a:buNone/>
              <a:defRPr sz="1800">
                <a:solidFill>
                  <a:srgbClr val="27868B"/>
                </a:solidFill>
              </a:defRPr>
            </a:lvl2pPr>
            <a:lvl3pPr lvl="2" rtl="0">
              <a:spcBef>
                <a:spcPts val="0"/>
              </a:spcBef>
              <a:spcAft>
                <a:spcPts val="0"/>
              </a:spcAft>
              <a:buClr>
                <a:srgbClr val="27868B"/>
              </a:buClr>
              <a:buSzPts val="1800"/>
              <a:buNone/>
              <a:defRPr sz="1800">
                <a:solidFill>
                  <a:srgbClr val="27868B"/>
                </a:solidFill>
              </a:defRPr>
            </a:lvl3pPr>
            <a:lvl4pPr lvl="3" rtl="0">
              <a:spcBef>
                <a:spcPts val="0"/>
              </a:spcBef>
              <a:spcAft>
                <a:spcPts val="0"/>
              </a:spcAft>
              <a:buClr>
                <a:srgbClr val="27868B"/>
              </a:buClr>
              <a:buSzPts val="1800"/>
              <a:buNone/>
              <a:defRPr sz="1800">
                <a:solidFill>
                  <a:srgbClr val="27868B"/>
                </a:solidFill>
              </a:defRPr>
            </a:lvl4pPr>
            <a:lvl5pPr lvl="4" rtl="0">
              <a:spcBef>
                <a:spcPts val="0"/>
              </a:spcBef>
              <a:spcAft>
                <a:spcPts val="0"/>
              </a:spcAft>
              <a:buClr>
                <a:srgbClr val="27868B"/>
              </a:buClr>
              <a:buSzPts val="1800"/>
              <a:buNone/>
              <a:defRPr sz="1800">
                <a:solidFill>
                  <a:srgbClr val="27868B"/>
                </a:solidFill>
              </a:defRPr>
            </a:lvl5pPr>
            <a:lvl6pPr lvl="5" rtl="0">
              <a:spcBef>
                <a:spcPts val="0"/>
              </a:spcBef>
              <a:spcAft>
                <a:spcPts val="0"/>
              </a:spcAft>
              <a:buClr>
                <a:srgbClr val="27868B"/>
              </a:buClr>
              <a:buSzPts val="1800"/>
              <a:buNone/>
              <a:defRPr sz="1800">
                <a:solidFill>
                  <a:srgbClr val="27868B"/>
                </a:solidFill>
              </a:defRPr>
            </a:lvl6pPr>
            <a:lvl7pPr lvl="6" rtl="0">
              <a:spcBef>
                <a:spcPts val="0"/>
              </a:spcBef>
              <a:spcAft>
                <a:spcPts val="0"/>
              </a:spcAft>
              <a:buClr>
                <a:srgbClr val="27868B"/>
              </a:buClr>
              <a:buSzPts val="1800"/>
              <a:buNone/>
              <a:defRPr sz="1800">
                <a:solidFill>
                  <a:srgbClr val="27868B"/>
                </a:solidFill>
              </a:defRPr>
            </a:lvl7pPr>
            <a:lvl8pPr lvl="7" rtl="0">
              <a:spcBef>
                <a:spcPts val="0"/>
              </a:spcBef>
              <a:spcAft>
                <a:spcPts val="0"/>
              </a:spcAft>
              <a:buClr>
                <a:srgbClr val="27868B"/>
              </a:buClr>
              <a:buSzPts val="1800"/>
              <a:buNone/>
              <a:defRPr sz="1800">
                <a:solidFill>
                  <a:srgbClr val="27868B"/>
                </a:solidFill>
              </a:defRPr>
            </a:lvl8pPr>
            <a:lvl9pPr lvl="8" rtl="0">
              <a:spcBef>
                <a:spcPts val="0"/>
              </a:spcBef>
              <a:spcAft>
                <a:spcPts val="0"/>
              </a:spcAft>
              <a:buClr>
                <a:srgbClr val="27868B"/>
              </a:buClr>
              <a:buSzPts val="1800"/>
              <a:buNone/>
              <a:defRPr sz="1800">
                <a:solidFill>
                  <a:srgbClr val="27868B"/>
                </a:solidFill>
              </a:defRPr>
            </a:lvl9pPr>
          </a:lstStyle>
          <a:p>
            <a:r>
              <a:rPr lang="en-US"/>
              <a:t>Click to edit Master subtitle style</a:t>
            </a:r>
            <a:endParaRPr/>
          </a:p>
        </p:txBody>
      </p:sp>
    </p:spTree>
    <p:extLst>
      <p:ext uri="{BB962C8B-B14F-4D97-AF65-F5344CB8AC3E}">
        <p14:creationId xmlns:p14="http://schemas.microsoft.com/office/powerpoint/2010/main" val="393933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2"/>
        <p:cNvGrpSpPr/>
        <p:nvPr/>
      </p:nvGrpSpPr>
      <p:grpSpPr>
        <a:xfrm>
          <a:off x="0" y="0"/>
          <a:ext cx="0" cy="0"/>
          <a:chOff x="0" y="0"/>
          <a:chExt cx="0" cy="0"/>
        </a:xfrm>
      </p:grpSpPr>
      <p:grpSp>
        <p:nvGrpSpPr>
          <p:cNvPr id="193" name="Google Shape;193;p4"/>
          <p:cNvGrpSpPr/>
          <p:nvPr/>
        </p:nvGrpSpPr>
        <p:grpSpPr>
          <a:xfrm>
            <a:off x="0" y="-4550"/>
            <a:ext cx="9143835" cy="5152509"/>
            <a:chOff x="0" y="-4550"/>
            <a:chExt cx="9143835" cy="5152509"/>
          </a:xfrm>
        </p:grpSpPr>
        <p:sp>
          <p:nvSpPr>
            <p:cNvPr id="194" name="Google Shape;194;p4"/>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4"/>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4"/>
            <p:cNvSpPr/>
            <p:nvPr/>
          </p:nvSpPr>
          <p:spPr>
            <a:xfrm>
              <a:off x="573433"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4"/>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4"/>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4"/>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4"/>
            <p:cNvSpPr/>
            <p:nvPr/>
          </p:nvSpPr>
          <p:spPr>
            <a:xfrm>
              <a:off x="1146891"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4"/>
            <p:cNvSpPr/>
            <p:nvPr/>
          </p:nvSpPr>
          <p:spPr>
            <a:xfrm>
              <a:off x="2867228"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4"/>
            <p:cNvSpPr/>
            <p:nvPr/>
          </p:nvSpPr>
          <p:spPr>
            <a:xfrm>
              <a:off x="2867228"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4"/>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4"/>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4"/>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4"/>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4"/>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8" name="Google Shape;208;p4"/>
          <p:cNvGrpSpPr/>
          <p:nvPr/>
        </p:nvGrpSpPr>
        <p:grpSpPr>
          <a:xfrm>
            <a:off x="0" y="-4550"/>
            <a:ext cx="9143835" cy="5152509"/>
            <a:chOff x="0" y="-4550"/>
            <a:chExt cx="9143835" cy="5152509"/>
          </a:xfrm>
        </p:grpSpPr>
        <p:sp>
          <p:nvSpPr>
            <p:cNvPr id="209" name="Google Shape;209;p4"/>
            <p:cNvSpPr/>
            <p:nvPr/>
          </p:nvSpPr>
          <p:spPr>
            <a:xfrm>
              <a:off x="573433" y="1140477"/>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4"/>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4"/>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4"/>
            <p:cNvSpPr/>
            <p:nvPr/>
          </p:nvSpPr>
          <p:spPr>
            <a:xfrm>
              <a:off x="1146891"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4"/>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4"/>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4"/>
            <p:cNvSpPr/>
            <p:nvPr/>
          </p:nvSpPr>
          <p:spPr>
            <a:xfrm>
              <a:off x="4014120"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4"/>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4"/>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4"/>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4"/>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4"/>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4"/>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22" name="Google Shape;222;p4"/>
          <p:cNvGrpSpPr/>
          <p:nvPr/>
        </p:nvGrpSpPr>
        <p:grpSpPr>
          <a:xfrm>
            <a:off x="0" y="-4550"/>
            <a:ext cx="9143835" cy="5152509"/>
            <a:chOff x="0" y="-4550"/>
            <a:chExt cx="9143835" cy="5152509"/>
          </a:xfrm>
        </p:grpSpPr>
        <p:sp>
          <p:nvSpPr>
            <p:cNvPr id="223" name="Google Shape;223;p4"/>
            <p:cNvSpPr/>
            <p:nvPr/>
          </p:nvSpPr>
          <p:spPr>
            <a:xfrm>
              <a:off x="573433" y="171299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4"/>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4"/>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4"/>
            <p:cNvSpPr/>
            <p:nvPr/>
          </p:nvSpPr>
          <p:spPr>
            <a:xfrm>
              <a:off x="1720337"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4"/>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4"/>
            <p:cNvSpPr/>
            <p:nvPr/>
          </p:nvSpPr>
          <p:spPr>
            <a:xfrm>
              <a:off x="2293783"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4"/>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4"/>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4"/>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4"/>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4"/>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4"/>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4"/>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4"/>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4"/>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8" name="Google Shape;238;p4"/>
          <p:cNvGrpSpPr/>
          <p:nvPr/>
        </p:nvGrpSpPr>
        <p:grpSpPr>
          <a:xfrm>
            <a:off x="0" y="-4550"/>
            <a:ext cx="9143835" cy="5152509"/>
            <a:chOff x="0" y="-4550"/>
            <a:chExt cx="9143835" cy="5152509"/>
          </a:xfrm>
        </p:grpSpPr>
        <p:sp>
          <p:nvSpPr>
            <p:cNvPr id="239" name="Google Shape;239;p4"/>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4"/>
            <p:cNvSpPr/>
            <p:nvPr/>
          </p:nvSpPr>
          <p:spPr>
            <a:xfrm>
              <a:off x="573433"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4"/>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4"/>
            <p:cNvSpPr/>
            <p:nvPr/>
          </p:nvSpPr>
          <p:spPr>
            <a:xfrm>
              <a:off x="1720337"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4"/>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4"/>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4"/>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4"/>
            <p:cNvSpPr/>
            <p:nvPr/>
          </p:nvSpPr>
          <p:spPr>
            <a:xfrm>
              <a:off x="4014120"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4"/>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4"/>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4"/>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4"/>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4"/>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4"/>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4"/>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4"/>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4"/>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6" name="Google Shape;256;p4"/>
          <p:cNvGrpSpPr/>
          <p:nvPr/>
        </p:nvGrpSpPr>
        <p:grpSpPr>
          <a:xfrm>
            <a:off x="0" y="-4550"/>
            <a:ext cx="9143835" cy="5152509"/>
            <a:chOff x="0" y="-4550"/>
            <a:chExt cx="9143835" cy="5152509"/>
          </a:xfrm>
        </p:grpSpPr>
        <p:sp>
          <p:nvSpPr>
            <p:cNvPr id="257" name="Google Shape;257;p4"/>
            <p:cNvSpPr/>
            <p:nvPr/>
          </p:nvSpPr>
          <p:spPr>
            <a:xfrm>
              <a:off x="57343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4"/>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4"/>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4"/>
            <p:cNvSpPr/>
            <p:nvPr/>
          </p:nvSpPr>
          <p:spPr>
            <a:xfrm>
              <a:off x="2293783"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4"/>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4"/>
            <p:cNvSpPr/>
            <p:nvPr/>
          </p:nvSpPr>
          <p:spPr>
            <a:xfrm>
              <a:off x="3440674"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4"/>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4"/>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4"/>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4"/>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4"/>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4"/>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4"/>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0" name="Google Shape;270;p4"/>
          <p:cNvGrpSpPr/>
          <p:nvPr/>
        </p:nvGrpSpPr>
        <p:grpSpPr>
          <a:xfrm>
            <a:off x="0" y="-4550"/>
            <a:ext cx="9143835" cy="5152509"/>
            <a:chOff x="0" y="-4550"/>
            <a:chExt cx="9143835" cy="5152509"/>
          </a:xfrm>
        </p:grpSpPr>
        <p:sp>
          <p:nvSpPr>
            <p:cNvPr id="271" name="Google Shape;271;p4"/>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4"/>
            <p:cNvSpPr/>
            <p:nvPr/>
          </p:nvSpPr>
          <p:spPr>
            <a:xfrm>
              <a:off x="573433"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4"/>
            <p:cNvSpPr/>
            <p:nvPr/>
          </p:nvSpPr>
          <p:spPr>
            <a:xfrm>
              <a:off x="573433"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4"/>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4"/>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4"/>
            <p:cNvSpPr/>
            <p:nvPr/>
          </p:nvSpPr>
          <p:spPr>
            <a:xfrm>
              <a:off x="3440674" y="4003045"/>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4"/>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4"/>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4"/>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4"/>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4"/>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4"/>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3" name="Google Shape;283;p4"/>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
        <p:nvSpPr>
          <p:cNvPr id="284" name="Google Shape;284;p4"/>
          <p:cNvSpPr/>
          <p:nvPr/>
        </p:nvSpPr>
        <p:spPr>
          <a:xfrm>
            <a:off x="4013594" y="-4550"/>
            <a:ext cx="1143300" cy="11433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4"/>
          <p:cNvSpPr txBox="1"/>
          <p:nvPr/>
        </p:nvSpPr>
        <p:spPr>
          <a:xfrm>
            <a:off x="3593400" y="-60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latin typeface="Muli"/>
                <a:ea typeface="Muli"/>
                <a:cs typeface="Muli"/>
                <a:sym typeface="Muli"/>
              </a:rPr>
              <a:t>“</a:t>
            </a:r>
            <a:endParaRPr sz="9600" b="1" dirty="0">
              <a:solidFill>
                <a:srgbClr val="FFFFFF"/>
              </a:solidFill>
              <a:latin typeface="Muli"/>
              <a:ea typeface="Muli"/>
              <a:cs typeface="Muli"/>
              <a:sym typeface="Muli"/>
            </a:endParaRPr>
          </a:p>
        </p:txBody>
      </p:sp>
      <p:sp>
        <p:nvSpPr>
          <p:cNvPr id="286" name="Google Shape;286;p4"/>
          <p:cNvSpPr txBox="1">
            <a:spLocks noGrp="1"/>
          </p:cNvSpPr>
          <p:nvPr>
            <p:ph type="body" idx="1"/>
          </p:nvPr>
        </p:nvSpPr>
        <p:spPr>
          <a:xfrm>
            <a:off x="1758025" y="1702750"/>
            <a:ext cx="5628000" cy="1737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pPr lvl="0"/>
            <a:r>
              <a:rPr lang="en-US"/>
              <a:t>Click to edit Master text styles</a:t>
            </a:r>
          </a:p>
        </p:txBody>
      </p:sp>
    </p:spTree>
    <p:extLst>
      <p:ext uri="{BB962C8B-B14F-4D97-AF65-F5344CB8AC3E}">
        <p14:creationId xmlns:p14="http://schemas.microsoft.com/office/powerpoint/2010/main" val="279331134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7"/>
        <p:cNvGrpSpPr/>
        <p:nvPr/>
      </p:nvGrpSpPr>
      <p:grpSpPr>
        <a:xfrm>
          <a:off x="0" y="0"/>
          <a:ext cx="0" cy="0"/>
          <a:chOff x="0" y="0"/>
          <a:chExt cx="0" cy="0"/>
        </a:xfrm>
      </p:grpSpPr>
      <p:grpSp>
        <p:nvGrpSpPr>
          <p:cNvPr id="288" name="Google Shape;288;p5"/>
          <p:cNvGrpSpPr/>
          <p:nvPr/>
        </p:nvGrpSpPr>
        <p:grpSpPr>
          <a:xfrm>
            <a:off x="7431431" y="1712991"/>
            <a:ext cx="1712404" cy="2862454"/>
            <a:chOff x="7431431" y="1712991"/>
            <a:chExt cx="1712404" cy="2862454"/>
          </a:xfrm>
        </p:grpSpPr>
        <p:sp>
          <p:nvSpPr>
            <p:cNvPr id="289" name="Google Shape;289;p5"/>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5"/>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5"/>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5"/>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3" name="Google Shape;293;p5"/>
          <p:cNvGrpSpPr/>
          <p:nvPr/>
        </p:nvGrpSpPr>
        <p:grpSpPr>
          <a:xfrm>
            <a:off x="7431431" y="1712991"/>
            <a:ext cx="1712404" cy="2862454"/>
            <a:chOff x="7431431" y="1712991"/>
            <a:chExt cx="1712404" cy="2862454"/>
          </a:xfrm>
        </p:grpSpPr>
        <p:sp>
          <p:nvSpPr>
            <p:cNvPr id="294" name="Google Shape;294;p5"/>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5"/>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6" name="Google Shape;296;p5"/>
          <p:cNvGrpSpPr/>
          <p:nvPr/>
        </p:nvGrpSpPr>
        <p:grpSpPr>
          <a:xfrm>
            <a:off x="7431431" y="-4550"/>
            <a:ext cx="1712404" cy="5152509"/>
            <a:chOff x="7431431" y="-4550"/>
            <a:chExt cx="1712404" cy="5152509"/>
          </a:xfrm>
        </p:grpSpPr>
        <p:sp>
          <p:nvSpPr>
            <p:cNvPr id="297" name="Google Shape;297;p5"/>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5"/>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5"/>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5"/>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5"/>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2" name="Google Shape;302;p5"/>
          <p:cNvGrpSpPr/>
          <p:nvPr/>
        </p:nvGrpSpPr>
        <p:grpSpPr>
          <a:xfrm>
            <a:off x="7431431" y="-4550"/>
            <a:ext cx="1712404" cy="5152509"/>
            <a:chOff x="7431431" y="-4550"/>
            <a:chExt cx="1712404" cy="5152509"/>
          </a:xfrm>
        </p:grpSpPr>
        <p:sp>
          <p:nvSpPr>
            <p:cNvPr id="303" name="Google Shape;303;p5"/>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5"/>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5"/>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5"/>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5"/>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5"/>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5"/>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0" name="Google Shape;310;p5"/>
          <p:cNvGrpSpPr/>
          <p:nvPr/>
        </p:nvGrpSpPr>
        <p:grpSpPr>
          <a:xfrm>
            <a:off x="7431431" y="-4550"/>
            <a:ext cx="1712404" cy="4579995"/>
            <a:chOff x="7431431" y="-4550"/>
            <a:chExt cx="1712404" cy="4579995"/>
          </a:xfrm>
        </p:grpSpPr>
        <p:sp>
          <p:nvSpPr>
            <p:cNvPr id="311" name="Google Shape;311;p5"/>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5"/>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5"/>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5"/>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5" name="Google Shape;315;p5"/>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16" name="Google Shape;316;p5"/>
          <p:cNvGrpSpPr/>
          <p:nvPr/>
        </p:nvGrpSpPr>
        <p:grpSpPr>
          <a:xfrm>
            <a:off x="7431431" y="567964"/>
            <a:ext cx="1712404" cy="4579995"/>
            <a:chOff x="7431431" y="567964"/>
            <a:chExt cx="1712404" cy="4579995"/>
          </a:xfrm>
        </p:grpSpPr>
        <p:sp>
          <p:nvSpPr>
            <p:cNvPr id="317" name="Google Shape;317;p5"/>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318;p5"/>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9" name="Google Shape;319;p5"/>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5"/>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1" name="Google Shape;321;p5"/>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322" name="Google Shape;322;p5"/>
          <p:cNvSpPr txBox="1">
            <a:spLocks noGrp="1"/>
          </p:cNvSpPr>
          <p:nvPr>
            <p:ph type="body" idx="1"/>
          </p:nvPr>
        </p:nvSpPr>
        <p:spPr>
          <a:xfrm>
            <a:off x="457200" y="1504950"/>
            <a:ext cx="6408300" cy="3266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pPr lvl="0"/>
            <a:r>
              <a:rPr lang="en-US"/>
              <a:t>Click to edit Master text styles</a:t>
            </a:r>
          </a:p>
        </p:txBody>
      </p:sp>
      <p:sp>
        <p:nvSpPr>
          <p:cNvPr id="323" name="Google Shape;323;p5"/>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4509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324"/>
        <p:cNvGrpSpPr/>
        <p:nvPr/>
      </p:nvGrpSpPr>
      <p:grpSpPr>
        <a:xfrm>
          <a:off x="0" y="0"/>
          <a:ext cx="0" cy="0"/>
          <a:chOff x="0" y="0"/>
          <a:chExt cx="0" cy="0"/>
        </a:xfrm>
      </p:grpSpPr>
      <p:grpSp>
        <p:nvGrpSpPr>
          <p:cNvPr id="325" name="Google Shape;325;p6"/>
          <p:cNvGrpSpPr/>
          <p:nvPr/>
        </p:nvGrpSpPr>
        <p:grpSpPr>
          <a:xfrm>
            <a:off x="4571990" y="1140477"/>
            <a:ext cx="4571845" cy="4007481"/>
            <a:chOff x="4571990" y="1140477"/>
            <a:chExt cx="4571845" cy="4007481"/>
          </a:xfrm>
        </p:grpSpPr>
        <p:sp>
          <p:nvSpPr>
            <p:cNvPr id="326" name="Google Shape;326;p6"/>
            <p:cNvSpPr/>
            <p:nvPr/>
          </p:nvSpPr>
          <p:spPr>
            <a:xfrm>
              <a:off x="514543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6"/>
            <p:cNvSpPr/>
            <p:nvPr/>
          </p:nvSpPr>
          <p:spPr>
            <a:xfrm>
              <a:off x="5145436"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6"/>
            <p:cNvSpPr/>
            <p:nvPr/>
          </p:nvSpPr>
          <p:spPr>
            <a:xfrm>
              <a:off x="4571990"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6"/>
            <p:cNvSpPr/>
            <p:nvPr/>
          </p:nvSpPr>
          <p:spPr>
            <a:xfrm>
              <a:off x="6292327"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6"/>
            <p:cNvSpPr/>
            <p:nvPr/>
          </p:nvSpPr>
          <p:spPr>
            <a:xfrm>
              <a:off x="5718882" y="343053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6"/>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6"/>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6"/>
            <p:cNvSpPr/>
            <p:nvPr/>
          </p:nvSpPr>
          <p:spPr>
            <a:xfrm>
              <a:off x="6857986" y="1140477"/>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6"/>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6"/>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6"/>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7" name="Google Shape;337;p6"/>
          <p:cNvGrpSpPr/>
          <p:nvPr/>
        </p:nvGrpSpPr>
        <p:grpSpPr>
          <a:xfrm>
            <a:off x="4571990" y="-4550"/>
            <a:ext cx="4571845" cy="4579995"/>
            <a:chOff x="4571990" y="-4550"/>
            <a:chExt cx="4571845" cy="4579995"/>
          </a:xfrm>
        </p:grpSpPr>
        <p:sp>
          <p:nvSpPr>
            <p:cNvPr id="338" name="Google Shape;338;p6"/>
            <p:cNvSpPr/>
            <p:nvPr/>
          </p:nvSpPr>
          <p:spPr>
            <a:xfrm>
              <a:off x="4571990"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6"/>
            <p:cNvSpPr/>
            <p:nvPr/>
          </p:nvSpPr>
          <p:spPr>
            <a:xfrm>
              <a:off x="4571990"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6"/>
            <p:cNvSpPr/>
            <p:nvPr/>
          </p:nvSpPr>
          <p:spPr>
            <a:xfrm>
              <a:off x="6292327" y="56796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6"/>
            <p:cNvSpPr/>
            <p:nvPr/>
          </p:nvSpPr>
          <p:spPr>
            <a:xfrm>
              <a:off x="6292327"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6"/>
            <p:cNvSpPr/>
            <p:nvPr/>
          </p:nvSpPr>
          <p:spPr>
            <a:xfrm>
              <a:off x="6292327"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6"/>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6"/>
            <p:cNvSpPr/>
            <p:nvPr/>
          </p:nvSpPr>
          <p:spPr>
            <a:xfrm>
              <a:off x="5718882"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6"/>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6"/>
            <p:cNvSpPr/>
            <p:nvPr/>
          </p:nvSpPr>
          <p:spPr>
            <a:xfrm>
              <a:off x="6857986" y="343053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6"/>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6"/>
            <p:cNvSpPr/>
            <p:nvPr/>
          </p:nvSpPr>
          <p:spPr>
            <a:xfrm>
              <a:off x="5718882" y="2858018"/>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9" name="Google Shape;349;p6"/>
          <p:cNvGrpSpPr/>
          <p:nvPr/>
        </p:nvGrpSpPr>
        <p:grpSpPr>
          <a:xfrm>
            <a:off x="4571990" y="-4550"/>
            <a:ext cx="4571845" cy="5152509"/>
            <a:chOff x="4571990" y="-4550"/>
            <a:chExt cx="4571845" cy="5152509"/>
          </a:xfrm>
        </p:grpSpPr>
        <p:sp>
          <p:nvSpPr>
            <p:cNvPr id="350" name="Google Shape;350;p6"/>
            <p:cNvSpPr/>
            <p:nvPr/>
          </p:nvSpPr>
          <p:spPr>
            <a:xfrm>
              <a:off x="514543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6"/>
            <p:cNvSpPr/>
            <p:nvPr/>
          </p:nvSpPr>
          <p:spPr>
            <a:xfrm>
              <a:off x="514543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6"/>
            <p:cNvSpPr/>
            <p:nvPr/>
          </p:nvSpPr>
          <p:spPr>
            <a:xfrm>
              <a:off x="4571990"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6"/>
            <p:cNvSpPr/>
            <p:nvPr/>
          </p:nvSpPr>
          <p:spPr>
            <a:xfrm>
              <a:off x="6292327"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6"/>
            <p:cNvSpPr/>
            <p:nvPr/>
          </p:nvSpPr>
          <p:spPr>
            <a:xfrm>
              <a:off x="5718882" y="4003045"/>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6"/>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6"/>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6"/>
            <p:cNvSpPr/>
            <p:nvPr/>
          </p:nvSpPr>
          <p:spPr>
            <a:xfrm>
              <a:off x="6857986" y="56796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6"/>
            <p:cNvSpPr/>
            <p:nvPr/>
          </p:nvSpPr>
          <p:spPr>
            <a:xfrm>
              <a:off x="6857986"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6"/>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6"/>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6"/>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2" name="Google Shape;362;p6"/>
          <p:cNvGrpSpPr/>
          <p:nvPr/>
        </p:nvGrpSpPr>
        <p:grpSpPr>
          <a:xfrm>
            <a:off x="4571990" y="-4550"/>
            <a:ext cx="4571845" cy="5152509"/>
            <a:chOff x="4571990" y="-4550"/>
            <a:chExt cx="4571845" cy="5152509"/>
          </a:xfrm>
        </p:grpSpPr>
        <p:sp>
          <p:nvSpPr>
            <p:cNvPr id="363" name="Google Shape;363;p6"/>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6"/>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6"/>
            <p:cNvSpPr/>
            <p:nvPr/>
          </p:nvSpPr>
          <p:spPr>
            <a:xfrm>
              <a:off x="5145436" y="171299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6"/>
            <p:cNvSpPr/>
            <p:nvPr/>
          </p:nvSpPr>
          <p:spPr>
            <a:xfrm>
              <a:off x="4571990"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6"/>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6"/>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6"/>
            <p:cNvSpPr/>
            <p:nvPr/>
          </p:nvSpPr>
          <p:spPr>
            <a:xfrm>
              <a:off x="6292327"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6"/>
            <p:cNvSpPr/>
            <p:nvPr/>
          </p:nvSpPr>
          <p:spPr>
            <a:xfrm>
              <a:off x="5718882"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6"/>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6"/>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6"/>
            <p:cNvSpPr/>
            <p:nvPr/>
          </p:nvSpPr>
          <p:spPr>
            <a:xfrm>
              <a:off x="6857986" y="4003045"/>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6"/>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6"/>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6"/>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6"/>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8" name="Google Shape;378;p6"/>
          <p:cNvGrpSpPr/>
          <p:nvPr/>
        </p:nvGrpSpPr>
        <p:grpSpPr>
          <a:xfrm>
            <a:off x="4571990" y="-4550"/>
            <a:ext cx="4571845" cy="5152509"/>
            <a:chOff x="4571990" y="-4550"/>
            <a:chExt cx="4571845" cy="5152509"/>
          </a:xfrm>
        </p:grpSpPr>
        <p:sp>
          <p:nvSpPr>
            <p:cNvPr id="379" name="Google Shape;379;p6"/>
            <p:cNvSpPr/>
            <p:nvPr/>
          </p:nvSpPr>
          <p:spPr>
            <a:xfrm>
              <a:off x="5145436"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6"/>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6"/>
            <p:cNvSpPr/>
            <p:nvPr/>
          </p:nvSpPr>
          <p:spPr>
            <a:xfrm>
              <a:off x="4571990" y="228550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6"/>
            <p:cNvSpPr/>
            <p:nvPr/>
          </p:nvSpPr>
          <p:spPr>
            <a:xfrm>
              <a:off x="6292327"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6"/>
            <p:cNvSpPr/>
            <p:nvPr/>
          </p:nvSpPr>
          <p:spPr>
            <a:xfrm>
              <a:off x="5718882"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6"/>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6"/>
            <p:cNvSpPr/>
            <p:nvPr/>
          </p:nvSpPr>
          <p:spPr>
            <a:xfrm>
              <a:off x="6857986"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6"/>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6"/>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6"/>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9" name="Google Shape;389;p6"/>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0" name="Google Shape;390;p6"/>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91" name="Google Shape;391;p6"/>
          <p:cNvGrpSpPr/>
          <p:nvPr/>
        </p:nvGrpSpPr>
        <p:grpSpPr>
          <a:xfrm>
            <a:off x="4571990" y="-4550"/>
            <a:ext cx="4571845" cy="5152509"/>
            <a:chOff x="4571990" y="-4550"/>
            <a:chExt cx="4571845" cy="5152509"/>
          </a:xfrm>
        </p:grpSpPr>
        <p:sp>
          <p:nvSpPr>
            <p:cNvPr id="392" name="Google Shape;392;p6"/>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6"/>
            <p:cNvSpPr/>
            <p:nvPr/>
          </p:nvSpPr>
          <p:spPr>
            <a:xfrm>
              <a:off x="5145436" y="2858018"/>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6"/>
            <p:cNvSpPr/>
            <p:nvPr/>
          </p:nvSpPr>
          <p:spPr>
            <a:xfrm>
              <a:off x="45719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6"/>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6"/>
            <p:cNvSpPr/>
            <p:nvPr/>
          </p:nvSpPr>
          <p:spPr>
            <a:xfrm>
              <a:off x="5718882"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6"/>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6"/>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6"/>
            <p:cNvSpPr/>
            <p:nvPr/>
          </p:nvSpPr>
          <p:spPr>
            <a:xfrm>
              <a:off x="6857986" y="171299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6"/>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6"/>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6"/>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03" name="Google Shape;403;p6"/>
          <p:cNvSpPr txBox="1">
            <a:spLocks noGrp="1"/>
          </p:cNvSpPr>
          <p:nvPr>
            <p:ph type="title"/>
          </p:nvPr>
        </p:nvSpPr>
        <p:spPr>
          <a:xfrm>
            <a:off x="457200" y="510775"/>
            <a:ext cx="35412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04" name="Google Shape;404;p6"/>
          <p:cNvSpPr txBox="1">
            <a:spLocks noGrp="1"/>
          </p:cNvSpPr>
          <p:nvPr>
            <p:ph type="body" idx="1"/>
          </p:nvPr>
        </p:nvSpPr>
        <p:spPr>
          <a:xfrm>
            <a:off x="457200" y="1504950"/>
            <a:ext cx="3541200" cy="3266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n-US"/>
              <a:t>Click to edit Master text styles</a:t>
            </a:r>
          </a:p>
        </p:txBody>
      </p:sp>
      <p:sp>
        <p:nvSpPr>
          <p:cNvPr id="405" name="Google Shape;405;p6"/>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27683318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06"/>
        <p:cNvGrpSpPr/>
        <p:nvPr/>
      </p:nvGrpSpPr>
      <p:grpSpPr>
        <a:xfrm>
          <a:off x="0" y="0"/>
          <a:ext cx="0" cy="0"/>
          <a:chOff x="0" y="0"/>
          <a:chExt cx="0" cy="0"/>
        </a:xfrm>
      </p:grpSpPr>
      <p:grpSp>
        <p:nvGrpSpPr>
          <p:cNvPr id="407" name="Google Shape;407;p7"/>
          <p:cNvGrpSpPr/>
          <p:nvPr/>
        </p:nvGrpSpPr>
        <p:grpSpPr>
          <a:xfrm>
            <a:off x="7431431" y="1712991"/>
            <a:ext cx="1712404" cy="2862454"/>
            <a:chOff x="7431431" y="1712991"/>
            <a:chExt cx="1712404" cy="2862454"/>
          </a:xfrm>
        </p:grpSpPr>
        <p:sp>
          <p:nvSpPr>
            <p:cNvPr id="408" name="Google Shape;408;p7"/>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7"/>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7"/>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7"/>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2" name="Google Shape;412;p7"/>
          <p:cNvGrpSpPr/>
          <p:nvPr/>
        </p:nvGrpSpPr>
        <p:grpSpPr>
          <a:xfrm>
            <a:off x="7431431" y="1712991"/>
            <a:ext cx="1712404" cy="2862454"/>
            <a:chOff x="7431431" y="1712991"/>
            <a:chExt cx="1712404" cy="2862454"/>
          </a:xfrm>
        </p:grpSpPr>
        <p:sp>
          <p:nvSpPr>
            <p:cNvPr id="413" name="Google Shape;413;p7"/>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7"/>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5" name="Google Shape;415;p7"/>
          <p:cNvGrpSpPr/>
          <p:nvPr/>
        </p:nvGrpSpPr>
        <p:grpSpPr>
          <a:xfrm>
            <a:off x="7431431" y="-4550"/>
            <a:ext cx="1712404" cy="5152509"/>
            <a:chOff x="7431431" y="-4550"/>
            <a:chExt cx="1712404" cy="5152509"/>
          </a:xfrm>
        </p:grpSpPr>
        <p:sp>
          <p:nvSpPr>
            <p:cNvPr id="416" name="Google Shape;416;p7"/>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7"/>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7"/>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7"/>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7"/>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1" name="Google Shape;421;p7"/>
          <p:cNvGrpSpPr/>
          <p:nvPr/>
        </p:nvGrpSpPr>
        <p:grpSpPr>
          <a:xfrm>
            <a:off x="7431431" y="-4550"/>
            <a:ext cx="1712404" cy="5152509"/>
            <a:chOff x="7431431" y="-4550"/>
            <a:chExt cx="1712404" cy="5152509"/>
          </a:xfrm>
        </p:grpSpPr>
        <p:sp>
          <p:nvSpPr>
            <p:cNvPr id="422" name="Google Shape;422;p7"/>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7"/>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4" name="Google Shape;424;p7"/>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5" name="Google Shape;425;p7"/>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7"/>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7"/>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8" name="Google Shape;428;p7"/>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9" name="Google Shape;429;p7"/>
          <p:cNvGrpSpPr/>
          <p:nvPr/>
        </p:nvGrpSpPr>
        <p:grpSpPr>
          <a:xfrm>
            <a:off x="7431431" y="-4550"/>
            <a:ext cx="1712404" cy="4579995"/>
            <a:chOff x="7431431" y="-4550"/>
            <a:chExt cx="1712404" cy="4579995"/>
          </a:xfrm>
        </p:grpSpPr>
        <p:sp>
          <p:nvSpPr>
            <p:cNvPr id="430" name="Google Shape;430;p7"/>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7"/>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7"/>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7"/>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7"/>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5" name="Google Shape;435;p7"/>
          <p:cNvGrpSpPr/>
          <p:nvPr/>
        </p:nvGrpSpPr>
        <p:grpSpPr>
          <a:xfrm>
            <a:off x="7431431" y="567964"/>
            <a:ext cx="1712404" cy="4579995"/>
            <a:chOff x="7431431" y="567964"/>
            <a:chExt cx="1712404" cy="4579995"/>
          </a:xfrm>
        </p:grpSpPr>
        <p:sp>
          <p:nvSpPr>
            <p:cNvPr id="436" name="Google Shape;436;p7"/>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7"/>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7"/>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7"/>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0" name="Google Shape;440;p7"/>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441" name="Google Shape;441;p7"/>
          <p:cNvSpPr txBox="1">
            <a:spLocks noGrp="1"/>
          </p:cNvSpPr>
          <p:nvPr>
            <p:ph type="body" idx="1"/>
          </p:nvPr>
        </p:nvSpPr>
        <p:spPr>
          <a:xfrm>
            <a:off x="457200" y="1559025"/>
            <a:ext cx="3110400" cy="3012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sp>
        <p:nvSpPr>
          <p:cNvPr id="442" name="Google Shape;442;p7"/>
          <p:cNvSpPr txBox="1">
            <a:spLocks noGrp="1"/>
          </p:cNvSpPr>
          <p:nvPr>
            <p:ph type="body" idx="2"/>
          </p:nvPr>
        </p:nvSpPr>
        <p:spPr>
          <a:xfrm>
            <a:off x="3755024" y="1559025"/>
            <a:ext cx="3110400" cy="30120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en-US"/>
              <a:t>Click to edit Master text styles</a:t>
            </a:r>
          </a:p>
        </p:txBody>
      </p:sp>
      <p:sp>
        <p:nvSpPr>
          <p:cNvPr id="443" name="Google Shape;443;p7"/>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32613881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44"/>
        <p:cNvGrpSpPr/>
        <p:nvPr/>
      </p:nvGrpSpPr>
      <p:grpSpPr>
        <a:xfrm>
          <a:off x="0" y="0"/>
          <a:ext cx="0" cy="0"/>
          <a:chOff x="0" y="0"/>
          <a:chExt cx="0" cy="0"/>
        </a:xfrm>
      </p:grpSpPr>
      <p:grpSp>
        <p:nvGrpSpPr>
          <p:cNvPr id="445" name="Google Shape;445;p8"/>
          <p:cNvGrpSpPr/>
          <p:nvPr/>
        </p:nvGrpSpPr>
        <p:grpSpPr>
          <a:xfrm>
            <a:off x="7997090" y="1712991"/>
            <a:ext cx="1146746" cy="2862454"/>
            <a:chOff x="7997090" y="1712991"/>
            <a:chExt cx="1146746" cy="2862454"/>
          </a:xfrm>
        </p:grpSpPr>
        <p:sp>
          <p:nvSpPr>
            <p:cNvPr id="446" name="Google Shape;446;p8"/>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8"/>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8"/>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9" name="Google Shape;449;p8"/>
          <p:cNvGrpSpPr/>
          <p:nvPr/>
        </p:nvGrpSpPr>
        <p:grpSpPr>
          <a:xfrm>
            <a:off x="7997090" y="-4550"/>
            <a:ext cx="1146746" cy="2862454"/>
            <a:chOff x="7997090" y="-4550"/>
            <a:chExt cx="1146746" cy="2862454"/>
          </a:xfrm>
        </p:grpSpPr>
        <p:sp>
          <p:nvSpPr>
            <p:cNvPr id="450" name="Google Shape;450;p8"/>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8"/>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8"/>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3" name="Google Shape;453;p8"/>
          <p:cNvGrpSpPr/>
          <p:nvPr/>
        </p:nvGrpSpPr>
        <p:grpSpPr>
          <a:xfrm>
            <a:off x="7997090" y="567964"/>
            <a:ext cx="1146746" cy="4579995"/>
            <a:chOff x="7997090" y="567964"/>
            <a:chExt cx="1146746" cy="4579995"/>
          </a:xfrm>
        </p:grpSpPr>
        <p:sp>
          <p:nvSpPr>
            <p:cNvPr id="454" name="Google Shape;454;p8"/>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8"/>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8"/>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8"/>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8" name="Google Shape;458;p8"/>
          <p:cNvGrpSpPr/>
          <p:nvPr/>
        </p:nvGrpSpPr>
        <p:grpSpPr>
          <a:xfrm>
            <a:off x="7997090" y="-4550"/>
            <a:ext cx="1146746" cy="4579995"/>
            <a:chOff x="7997090" y="-4550"/>
            <a:chExt cx="1146746" cy="4579995"/>
          </a:xfrm>
        </p:grpSpPr>
        <p:sp>
          <p:nvSpPr>
            <p:cNvPr id="459" name="Google Shape;459;p8"/>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8"/>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8"/>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2" name="Google Shape;462;p8"/>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3" name="Google Shape;463;p8"/>
          <p:cNvGrpSpPr/>
          <p:nvPr/>
        </p:nvGrpSpPr>
        <p:grpSpPr>
          <a:xfrm>
            <a:off x="7997090" y="2285504"/>
            <a:ext cx="1146746" cy="2862454"/>
            <a:chOff x="7997090" y="2285504"/>
            <a:chExt cx="1146746" cy="2862454"/>
          </a:xfrm>
        </p:grpSpPr>
        <p:sp>
          <p:nvSpPr>
            <p:cNvPr id="464" name="Google Shape;464;p8"/>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8"/>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8"/>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67" name="Google Shape;467;p8"/>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468" name="Google Shape;468;p8"/>
          <p:cNvSpPr txBox="1">
            <a:spLocks noGrp="1"/>
          </p:cNvSpPr>
          <p:nvPr>
            <p:ph type="body" idx="1"/>
          </p:nvPr>
        </p:nvSpPr>
        <p:spPr>
          <a:xfrm>
            <a:off x="457200" y="1559025"/>
            <a:ext cx="2247600" cy="3012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469" name="Google Shape;469;p8"/>
          <p:cNvSpPr txBox="1">
            <a:spLocks noGrp="1"/>
          </p:cNvSpPr>
          <p:nvPr>
            <p:ph type="body" idx="2"/>
          </p:nvPr>
        </p:nvSpPr>
        <p:spPr>
          <a:xfrm>
            <a:off x="2819925" y="1559025"/>
            <a:ext cx="2247600" cy="3012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470" name="Google Shape;470;p8"/>
          <p:cNvSpPr txBox="1">
            <a:spLocks noGrp="1"/>
          </p:cNvSpPr>
          <p:nvPr>
            <p:ph type="body" idx="3"/>
          </p:nvPr>
        </p:nvSpPr>
        <p:spPr>
          <a:xfrm>
            <a:off x="5182650" y="1559025"/>
            <a:ext cx="2247600" cy="3012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pPr lvl="0"/>
            <a:r>
              <a:rPr lang="en-US"/>
              <a:t>Click to edit Master text styles</a:t>
            </a:r>
          </a:p>
        </p:txBody>
      </p:sp>
      <p:sp>
        <p:nvSpPr>
          <p:cNvPr id="471" name="Google Shape;471;p8"/>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
        <p:nvSpPr>
          <p:cNvPr id="472" name="Google Shape;472;p8"/>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18392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3"/>
        <p:cNvGrpSpPr/>
        <p:nvPr/>
      </p:nvGrpSpPr>
      <p:grpSpPr>
        <a:xfrm>
          <a:off x="0" y="0"/>
          <a:ext cx="0" cy="0"/>
          <a:chOff x="0" y="0"/>
          <a:chExt cx="0" cy="0"/>
        </a:xfrm>
      </p:grpSpPr>
      <p:grpSp>
        <p:nvGrpSpPr>
          <p:cNvPr id="474" name="Google Shape;474;p9"/>
          <p:cNvGrpSpPr/>
          <p:nvPr/>
        </p:nvGrpSpPr>
        <p:grpSpPr>
          <a:xfrm>
            <a:off x="7431431" y="1712991"/>
            <a:ext cx="1712404" cy="2862454"/>
            <a:chOff x="7431431" y="1712991"/>
            <a:chExt cx="1712404" cy="2862454"/>
          </a:xfrm>
        </p:grpSpPr>
        <p:sp>
          <p:nvSpPr>
            <p:cNvPr id="475" name="Google Shape;475;p9"/>
            <p:cNvSpPr/>
            <p:nvPr/>
          </p:nvSpPr>
          <p:spPr>
            <a:xfrm>
              <a:off x="7431431"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9"/>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9"/>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8" name="Google Shape;478;p9"/>
            <p:cNvSpPr/>
            <p:nvPr/>
          </p:nvSpPr>
          <p:spPr>
            <a:xfrm>
              <a:off x="7997090" y="1712991"/>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9" name="Google Shape;479;p9"/>
          <p:cNvGrpSpPr/>
          <p:nvPr/>
        </p:nvGrpSpPr>
        <p:grpSpPr>
          <a:xfrm>
            <a:off x="7431431" y="1712991"/>
            <a:ext cx="1712404" cy="2862454"/>
            <a:chOff x="7431431" y="1712991"/>
            <a:chExt cx="1712404" cy="2862454"/>
          </a:xfrm>
        </p:grpSpPr>
        <p:sp>
          <p:nvSpPr>
            <p:cNvPr id="480" name="Google Shape;480;p9"/>
            <p:cNvSpPr/>
            <p:nvPr/>
          </p:nvSpPr>
          <p:spPr>
            <a:xfrm>
              <a:off x="7431431" y="4003045"/>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9"/>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2" name="Google Shape;482;p9"/>
          <p:cNvGrpSpPr/>
          <p:nvPr/>
        </p:nvGrpSpPr>
        <p:grpSpPr>
          <a:xfrm>
            <a:off x="7431431" y="-4550"/>
            <a:ext cx="1712404" cy="5152509"/>
            <a:chOff x="7431431" y="-4550"/>
            <a:chExt cx="1712404" cy="5152509"/>
          </a:xfrm>
        </p:grpSpPr>
        <p:sp>
          <p:nvSpPr>
            <p:cNvPr id="483" name="Google Shape;483;p9"/>
            <p:cNvSpPr/>
            <p:nvPr/>
          </p:nvSpPr>
          <p:spPr>
            <a:xfrm>
              <a:off x="7431431"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4" name="Google Shape;484;p9"/>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5" name="Google Shape;485;p9"/>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6" name="Google Shape;486;p9"/>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 name="Google Shape;487;p9"/>
            <p:cNvSpPr/>
            <p:nvPr/>
          </p:nvSpPr>
          <p:spPr>
            <a:xfrm>
              <a:off x="7997090" y="2285504"/>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88" name="Google Shape;488;p9"/>
          <p:cNvGrpSpPr/>
          <p:nvPr/>
        </p:nvGrpSpPr>
        <p:grpSpPr>
          <a:xfrm>
            <a:off x="7431431" y="-4550"/>
            <a:ext cx="1712404" cy="5152509"/>
            <a:chOff x="7431431" y="-4550"/>
            <a:chExt cx="1712404" cy="5152509"/>
          </a:xfrm>
        </p:grpSpPr>
        <p:sp>
          <p:nvSpPr>
            <p:cNvPr id="489" name="Google Shape;489;p9"/>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 name="Google Shape;490;p9"/>
            <p:cNvSpPr/>
            <p:nvPr/>
          </p:nvSpPr>
          <p:spPr>
            <a:xfrm>
              <a:off x="7431431" y="228550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 name="Google Shape;491;p9"/>
            <p:cNvSpPr/>
            <p:nvPr/>
          </p:nvSpPr>
          <p:spPr>
            <a:xfrm>
              <a:off x="7431431" y="3430531"/>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2" name="Google Shape;492;p9"/>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3" name="Google Shape;493;p9"/>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 name="Google Shape;494;p9"/>
            <p:cNvSpPr/>
            <p:nvPr/>
          </p:nvSpPr>
          <p:spPr>
            <a:xfrm>
              <a:off x="7997090" y="1140477"/>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5" name="Google Shape;495;p9"/>
            <p:cNvSpPr/>
            <p:nvPr/>
          </p:nvSpPr>
          <p:spPr>
            <a:xfrm>
              <a:off x="7997090" y="2858018"/>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96" name="Google Shape;496;p9"/>
          <p:cNvGrpSpPr/>
          <p:nvPr/>
        </p:nvGrpSpPr>
        <p:grpSpPr>
          <a:xfrm>
            <a:off x="7431431" y="-4550"/>
            <a:ext cx="1712404" cy="4579995"/>
            <a:chOff x="7431431" y="-4550"/>
            <a:chExt cx="1712404" cy="4579995"/>
          </a:xfrm>
        </p:grpSpPr>
        <p:sp>
          <p:nvSpPr>
            <p:cNvPr id="497" name="Google Shape;497;p9"/>
            <p:cNvSpPr/>
            <p:nvPr/>
          </p:nvSpPr>
          <p:spPr>
            <a:xfrm>
              <a:off x="7431431"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8" name="Google Shape;498;p9"/>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9"/>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9"/>
            <p:cNvSpPr/>
            <p:nvPr/>
          </p:nvSpPr>
          <p:spPr>
            <a:xfrm>
              <a:off x="7997090" y="567964"/>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1" name="Google Shape;501;p9"/>
            <p:cNvSpPr/>
            <p:nvPr/>
          </p:nvSpPr>
          <p:spPr>
            <a:xfrm>
              <a:off x="7997090" y="4003045"/>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02" name="Google Shape;502;p9"/>
          <p:cNvGrpSpPr/>
          <p:nvPr/>
        </p:nvGrpSpPr>
        <p:grpSpPr>
          <a:xfrm>
            <a:off x="7431431" y="567964"/>
            <a:ext cx="1712404" cy="4579995"/>
            <a:chOff x="7431431" y="567964"/>
            <a:chExt cx="1712404" cy="4579995"/>
          </a:xfrm>
        </p:grpSpPr>
        <p:sp>
          <p:nvSpPr>
            <p:cNvPr id="503" name="Google Shape;503;p9"/>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4" name="Google Shape;504;p9"/>
            <p:cNvSpPr/>
            <p:nvPr/>
          </p:nvSpPr>
          <p:spPr>
            <a:xfrm>
              <a:off x="7431431" y="56796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9"/>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9"/>
            <p:cNvSpPr/>
            <p:nvPr/>
          </p:nvSpPr>
          <p:spPr>
            <a:xfrm>
              <a:off x="7997090" y="3430531"/>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07" name="Google Shape;507;p9"/>
          <p:cNvSpPr txBox="1">
            <a:spLocks noGrp="1"/>
          </p:cNvSpPr>
          <p:nvPr>
            <p:ph type="title"/>
          </p:nvPr>
        </p:nvSpPr>
        <p:spPr>
          <a:xfrm>
            <a:off x="457200" y="510775"/>
            <a:ext cx="64083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508" name="Google Shape;508;p9"/>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9983891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9"/>
        <p:cNvGrpSpPr/>
        <p:nvPr/>
      </p:nvGrpSpPr>
      <p:grpSpPr>
        <a:xfrm>
          <a:off x="0" y="0"/>
          <a:ext cx="0" cy="0"/>
          <a:chOff x="0" y="0"/>
          <a:chExt cx="0" cy="0"/>
        </a:xfrm>
      </p:grpSpPr>
      <p:grpSp>
        <p:nvGrpSpPr>
          <p:cNvPr id="510" name="Google Shape;510;p10"/>
          <p:cNvGrpSpPr/>
          <p:nvPr/>
        </p:nvGrpSpPr>
        <p:grpSpPr>
          <a:xfrm>
            <a:off x="0" y="-4550"/>
            <a:ext cx="9143835" cy="5152509"/>
            <a:chOff x="0" y="-4550"/>
            <a:chExt cx="9143835" cy="5152509"/>
          </a:xfrm>
        </p:grpSpPr>
        <p:sp>
          <p:nvSpPr>
            <p:cNvPr id="511" name="Google Shape;511;p10"/>
            <p:cNvSpPr/>
            <p:nvPr/>
          </p:nvSpPr>
          <p:spPr>
            <a:xfrm>
              <a:off x="3440674"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10"/>
            <p:cNvSpPr/>
            <p:nvPr/>
          </p:nvSpPr>
          <p:spPr>
            <a:xfrm>
              <a:off x="573433"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10"/>
            <p:cNvSpPr/>
            <p:nvPr/>
          </p:nvSpPr>
          <p:spPr>
            <a:xfrm>
              <a:off x="0" y="567964"/>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10"/>
            <p:cNvSpPr/>
            <p:nvPr/>
          </p:nvSpPr>
          <p:spPr>
            <a:xfrm>
              <a:off x="0"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10"/>
            <p:cNvSpPr/>
            <p:nvPr/>
          </p:nvSpPr>
          <p:spPr>
            <a:xfrm>
              <a:off x="1720337" y="-4550"/>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10"/>
            <p:cNvSpPr/>
            <p:nvPr/>
          </p:nvSpPr>
          <p:spPr>
            <a:xfrm>
              <a:off x="5718882" y="4575559"/>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10"/>
            <p:cNvSpPr/>
            <p:nvPr/>
          </p:nvSpPr>
          <p:spPr>
            <a:xfrm>
              <a:off x="8570535" y="2858018"/>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10"/>
            <p:cNvSpPr/>
            <p:nvPr/>
          </p:nvSpPr>
          <p:spPr>
            <a:xfrm>
              <a:off x="8570535" y="4003045"/>
              <a:ext cx="573300" cy="572400"/>
            </a:xfrm>
            <a:prstGeom prst="rect">
              <a:avLst/>
            </a:prstGeom>
            <a:solidFill>
              <a:srgbClr val="9ED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9" name="Google Shape;519;p10"/>
          <p:cNvGrpSpPr/>
          <p:nvPr/>
        </p:nvGrpSpPr>
        <p:grpSpPr>
          <a:xfrm>
            <a:off x="0" y="-4550"/>
            <a:ext cx="9143835" cy="5152509"/>
            <a:chOff x="0" y="-4550"/>
            <a:chExt cx="9143835" cy="5152509"/>
          </a:xfrm>
        </p:grpSpPr>
        <p:sp>
          <p:nvSpPr>
            <p:cNvPr id="520" name="Google Shape;520;p10"/>
            <p:cNvSpPr/>
            <p:nvPr/>
          </p:nvSpPr>
          <p:spPr>
            <a:xfrm>
              <a:off x="573433"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10"/>
            <p:cNvSpPr/>
            <p:nvPr/>
          </p:nvSpPr>
          <p:spPr>
            <a:xfrm>
              <a:off x="0" y="2285504"/>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10"/>
            <p:cNvSpPr/>
            <p:nvPr/>
          </p:nvSpPr>
          <p:spPr>
            <a:xfrm>
              <a:off x="2867228"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3" name="Google Shape;523;p10"/>
            <p:cNvSpPr/>
            <p:nvPr/>
          </p:nvSpPr>
          <p:spPr>
            <a:xfrm>
              <a:off x="2867228" y="4575559"/>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4" name="Google Shape;524;p10"/>
            <p:cNvSpPr/>
            <p:nvPr/>
          </p:nvSpPr>
          <p:spPr>
            <a:xfrm>
              <a:off x="5718882" y="-4550"/>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5" name="Google Shape;525;p10"/>
            <p:cNvSpPr/>
            <p:nvPr/>
          </p:nvSpPr>
          <p:spPr>
            <a:xfrm>
              <a:off x="8570535" y="1712991"/>
              <a:ext cx="573300" cy="572400"/>
            </a:xfrm>
            <a:prstGeom prst="rect">
              <a:avLst/>
            </a:prstGeom>
            <a:solidFill>
              <a:srgbClr val="266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6" name="Google Shape;526;p10"/>
          <p:cNvGrpSpPr/>
          <p:nvPr/>
        </p:nvGrpSpPr>
        <p:grpSpPr>
          <a:xfrm>
            <a:off x="0" y="-4550"/>
            <a:ext cx="9143835" cy="5152509"/>
            <a:chOff x="0" y="-4550"/>
            <a:chExt cx="9143835" cy="5152509"/>
          </a:xfrm>
        </p:grpSpPr>
        <p:sp>
          <p:nvSpPr>
            <p:cNvPr id="527" name="Google Shape;527;p10"/>
            <p:cNvSpPr/>
            <p:nvPr/>
          </p:nvSpPr>
          <p:spPr>
            <a:xfrm>
              <a:off x="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8" name="Google Shape;528;p10"/>
            <p:cNvSpPr/>
            <p:nvPr/>
          </p:nvSpPr>
          <p:spPr>
            <a:xfrm>
              <a:off x="0" y="3430531"/>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9" name="Google Shape;529;p10"/>
            <p:cNvSpPr/>
            <p:nvPr/>
          </p:nvSpPr>
          <p:spPr>
            <a:xfrm>
              <a:off x="114689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10"/>
            <p:cNvSpPr/>
            <p:nvPr/>
          </p:nvSpPr>
          <p:spPr>
            <a:xfrm>
              <a:off x="4014120"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10"/>
            <p:cNvSpPr/>
            <p:nvPr/>
          </p:nvSpPr>
          <p:spPr>
            <a:xfrm>
              <a:off x="3440674"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2" name="Google Shape;532;p10"/>
            <p:cNvSpPr/>
            <p:nvPr/>
          </p:nvSpPr>
          <p:spPr>
            <a:xfrm>
              <a:off x="7431431" y="4575559"/>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3" name="Google Shape;533;p10"/>
            <p:cNvSpPr/>
            <p:nvPr/>
          </p:nvSpPr>
          <p:spPr>
            <a:xfrm>
              <a:off x="8570535" y="1140477"/>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10"/>
            <p:cNvSpPr/>
            <p:nvPr/>
          </p:nvSpPr>
          <p:spPr>
            <a:xfrm>
              <a:off x="7997090" y="-4550"/>
              <a:ext cx="573300" cy="572400"/>
            </a:xfrm>
            <a:prstGeom prst="rect">
              <a:avLst/>
            </a:prstGeom>
            <a:solidFill>
              <a:srgbClr val="DFE9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35" name="Google Shape;535;p10"/>
          <p:cNvGrpSpPr/>
          <p:nvPr/>
        </p:nvGrpSpPr>
        <p:grpSpPr>
          <a:xfrm>
            <a:off x="0" y="-4550"/>
            <a:ext cx="9143835" cy="5152509"/>
            <a:chOff x="0" y="-4550"/>
            <a:chExt cx="9143835" cy="5152509"/>
          </a:xfrm>
        </p:grpSpPr>
        <p:sp>
          <p:nvSpPr>
            <p:cNvPr id="536" name="Google Shape;536;p10"/>
            <p:cNvSpPr/>
            <p:nvPr/>
          </p:nvSpPr>
          <p:spPr>
            <a:xfrm>
              <a:off x="743143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10"/>
            <p:cNvSpPr/>
            <p:nvPr/>
          </p:nvSpPr>
          <p:spPr>
            <a:xfrm>
              <a:off x="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10"/>
            <p:cNvSpPr/>
            <p:nvPr/>
          </p:nvSpPr>
          <p:spPr>
            <a:xfrm>
              <a:off x="1146891"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10"/>
            <p:cNvSpPr/>
            <p:nvPr/>
          </p:nvSpPr>
          <p:spPr>
            <a:xfrm>
              <a:off x="2293783"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10"/>
            <p:cNvSpPr/>
            <p:nvPr/>
          </p:nvSpPr>
          <p:spPr>
            <a:xfrm>
              <a:off x="2293783"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10"/>
            <p:cNvSpPr/>
            <p:nvPr/>
          </p:nvSpPr>
          <p:spPr>
            <a:xfrm>
              <a:off x="5145436"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10"/>
            <p:cNvSpPr/>
            <p:nvPr/>
          </p:nvSpPr>
          <p:spPr>
            <a:xfrm>
              <a:off x="4571990"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10"/>
            <p:cNvSpPr/>
            <p:nvPr/>
          </p:nvSpPr>
          <p:spPr>
            <a:xfrm>
              <a:off x="6292327" y="-4550"/>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10"/>
            <p:cNvSpPr/>
            <p:nvPr/>
          </p:nvSpPr>
          <p:spPr>
            <a:xfrm>
              <a:off x="8570535" y="567964"/>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10"/>
            <p:cNvSpPr/>
            <p:nvPr/>
          </p:nvSpPr>
          <p:spPr>
            <a:xfrm>
              <a:off x="8570535" y="4575559"/>
              <a:ext cx="573300" cy="572400"/>
            </a:xfrm>
            <a:prstGeom prst="rect">
              <a:avLst/>
            </a:prstGeom>
            <a:solidFill>
              <a:srgbClr val="50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46" name="Google Shape;546;p10"/>
          <p:cNvGrpSpPr/>
          <p:nvPr/>
        </p:nvGrpSpPr>
        <p:grpSpPr>
          <a:xfrm>
            <a:off x="0" y="-4550"/>
            <a:ext cx="9143835" cy="5152509"/>
            <a:chOff x="0" y="-4550"/>
            <a:chExt cx="9143835" cy="5152509"/>
          </a:xfrm>
        </p:grpSpPr>
        <p:sp>
          <p:nvSpPr>
            <p:cNvPr id="547" name="Google Shape;547;p10"/>
            <p:cNvSpPr/>
            <p:nvPr/>
          </p:nvSpPr>
          <p:spPr>
            <a:xfrm>
              <a:off x="0" y="171299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10"/>
            <p:cNvSpPr/>
            <p:nvPr/>
          </p:nvSpPr>
          <p:spPr>
            <a:xfrm>
              <a:off x="0" y="2858018"/>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10"/>
            <p:cNvSpPr/>
            <p:nvPr/>
          </p:nvSpPr>
          <p:spPr>
            <a:xfrm>
              <a:off x="4014120"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10"/>
            <p:cNvSpPr/>
            <p:nvPr/>
          </p:nvSpPr>
          <p:spPr>
            <a:xfrm>
              <a:off x="514543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10"/>
            <p:cNvSpPr/>
            <p:nvPr/>
          </p:nvSpPr>
          <p:spPr>
            <a:xfrm>
              <a:off x="6857986" y="4575559"/>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10"/>
            <p:cNvSpPr/>
            <p:nvPr/>
          </p:nvSpPr>
          <p:spPr>
            <a:xfrm>
              <a:off x="8570535" y="-4550"/>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10"/>
            <p:cNvSpPr/>
            <p:nvPr/>
          </p:nvSpPr>
          <p:spPr>
            <a:xfrm>
              <a:off x="8570535" y="3430531"/>
              <a:ext cx="573300" cy="572400"/>
            </a:xfrm>
            <a:prstGeom prst="rect">
              <a:avLst/>
            </a:prstGeom>
            <a:solidFill>
              <a:srgbClr val="278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4" name="Google Shape;554;p10"/>
          <p:cNvGrpSpPr/>
          <p:nvPr/>
        </p:nvGrpSpPr>
        <p:grpSpPr>
          <a:xfrm>
            <a:off x="0" y="-4550"/>
            <a:ext cx="9143835" cy="5152509"/>
            <a:chOff x="0" y="-4550"/>
            <a:chExt cx="9143835" cy="5152509"/>
          </a:xfrm>
        </p:grpSpPr>
        <p:sp>
          <p:nvSpPr>
            <p:cNvPr id="555" name="Google Shape;555;p10"/>
            <p:cNvSpPr/>
            <p:nvPr/>
          </p:nvSpPr>
          <p:spPr>
            <a:xfrm>
              <a:off x="7997090"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10"/>
            <p:cNvSpPr/>
            <p:nvPr/>
          </p:nvSpPr>
          <p:spPr>
            <a:xfrm>
              <a:off x="0" y="1140477"/>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7" name="Google Shape;557;p10"/>
            <p:cNvSpPr/>
            <p:nvPr/>
          </p:nvSpPr>
          <p:spPr>
            <a:xfrm>
              <a:off x="172033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8" name="Google Shape;558;p10"/>
            <p:cNvSpPr/>
            <p:nvPr/>
          </p:nvSpPr>
          <p:spPr>
            <a:xfrm>
              <a:off x="6292327" y="4575559"/>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9" name="Google Shape;559;p10"/>
            <p:cNvSpPr/>
            <p:nvPr/>
          </p:nvSpPr>
          <p:spPr>
            <a:xfrm>
              <a:off x="6857986"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0" name="Google Shape;560;p10"/>
            <p:cNvSpPr/>
            <p:nvPr/>
          </p:nvSpPr>
          <p:spPr>
            <a:xfrm>
              <a:off x="8570535" y="2285504"/>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1" name="Google Shape;561;p10"/>
            <p:cNvSpPr/>
            <p:nvPr/>
          </p:nvSpPr>
          <p:spPr>
            <a:xfrm>
              <a:off x="4571990" y="-4550"/>
              <a:ext cx="573300" cy="572400"/>
            </a:xfrm>
            <a:prstGeom prst="rect">
              <a:avLst/>
            </a:prstGeom>
            <a:solidFill>
              <a:srgbClr val="5F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62" name="Google Shape;562;p10"/>
          <p:cNvSpPr txBox="1">
            <a:spLocks noGrp="1"/>
          </p:cNvSpPr>
          <p:nvPr>
            <p:ph type="body" idx="1"/>
          </p:nvPr>
        </p:nvSpPr>
        <p:spPr>
          <a:xfrm>
            <a:off x="573425" y="4036375"/>
            <a:ext cx="7997100" cy="519600"/>
          </a:xfrm>
          <a:prstGeom prst="rect">
            <a:avLst/>
          </a:prstGeom>
        </p:spPr>
        <p:txBody>
          <a:bodyPr spcFirstLastPara="1" wrap="square" lIns="91425" tIns="91425" rIns="91425" bIns="91425" anchor="ctr" anchorCtr="0"/>
          <a:lstStyle>
            <a:lvl1pPr marL="457200" lvl="0" indent="-228600" algn="ctr">
              <a:spcBef>
                <a:spcPts val="360"/>
              </a:spcBef>
              <a:spcAft>
                <a:spcPts val="0"/>
              </a:spcAft>
              <a:buSzPts val="1400"/>
              <a:buNone/>
              <a:defRPr sz="1400"/>
            </a:lvl1pPr>
          </a:lstStyle>
          <a:p>
            <a:pPr lvl="0"/>
            <a:r>
              <a:rPr lang="en-US"/>
              <a:t>Click to edit Master text styles</a:t>
            </a:r>
          </a:p>
        </p:txBody>
      </p:sp>
      <p:sp>
        <p:nvSpPr>
          <p:cNvPr id="563" name="Google Shape;563;p10"/>
          <p:cNvSpPr txBox="1">
            <a:spLocks noGrp="1"/>
          </p:cNvSpPr>
          <p:nvPr>
            <p:ph type="sldNum" idx="12"/>
          </p:nvPr>
        </p:nvSpPr>
        <p:spPr>
          <a:xfrm>
            <a:off x="8570575" y="4571050"/>
            <a:ext cx="573300" cy="57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6201034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10775"/>
            <a:ext cx="6408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1pPr>
            <a:lvl2pPr lvl="1">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2pPr>
            <a:lvl3pPr lvl="2">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3pPr>
            <a:lvl4pPr lvl="3">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4pPr>
            <a:lvl5pPr lvl="4">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5pPr>
            <a:lvl6pPr lvl="5">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6pPr>
            <a:lvl7pPr lvl="6">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7pPr>
            <a:lvl8pPr lvl="7">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8pPr>
            <a:lvl9pPr lvl="8">
              <a:spcBef>
                <a:spcPts val="0"/>
              </a:spcBef>
              <a:spcAft>
                <a:spcPts val="0"/>
              </a:spcAft>
              <a:buClr>
                <a:srgbClr val="9ED155"/>
              </a:buClr>
              <a:buSzPts val="3000"/>
              <a:buFont typeface="Roboto Slab"/>
              <a:buNone/>
              <a:defRPr sz="3000">
                <a:solidFill>
                  <a:srgbClr val="9ED155"/>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457200" y="1504950"/>
            <a:ext cx="6408300" cy="32667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ED155"/>
              </a:buClr>
              <a:buSzPts val="2400"/>
              <a:buFont typeface="Muli Light"/>
              <a:buChar char="▪"/>
              <a:defRPr sz="2400">
                <a:solidFill>
                  <a:srgbClr val="266D78"/>
                </a:solidFill>
                <a:latin typeface="Muli Light"/>
                <a:ea typeface="Muli Light"/>
                <a:cs typeface="Muli Light"/>
                <a:sym typeface="Muli Light"/>
              </a:defRPr>
            </a:lvl1pPr>
            <a:lvl2pPr marL="914400" lvl="1" indent="-381000">
              <a:spcBef>
                <a:spcPts val="0"/>
              </a:spcBef>
              <a:spcAft>
                <a:spcPts val="0"/>
              </a:spcAft>
              <a:buClr>
                <a:srgbClr val="9ED155"/>
              </a:buClr>
              <a:buSzPts val="2400"/>
              <a:buFont typeface="Muli Light"/>
              <a:buChar char="□"/>
              <a:defRPr sz="2400">
                <a:solidFill>
                  <a:srgbClr val="266D78"/>
                </a:solidFill>
                <a:latin typeface="Muli Light"/>
                <a:ea typeface="Muli Light"/>
                <a:cs typeface="Muli Light"/>
                <a:sym typeface="Muli Light"/>
              </a:defRPr>
            </a:lvl2pPr>
            <a:lvl3pPr marL="1371600" lvl="2" indent="-381000">
              <a:spcBef>
                <a:spcPts val="0"/>
              </a:spcBef>
              <a:spcAft>
                <a:spcPts val="0"/>
              </a:spcAft>
              <a:buClr>
                <a:srgbClr val="9ED155"/>
              </a:buClr>
              <a:buSzPts val="2400"/>
              <a:buFont typeface="Muli Light"/>
              <a:buChar char="▫"/>
              <a:defRPr sz="2400">
                <a:solidFill>
                  <a:srgbClr val="266D78"/>
                </a:solidFill>
                <a:latin typeface="Muli Light"/>
                <a:ea typeface="Muli Light"/>
                <a:cs typeface="Muli Light"/>
                <a:sym typeface="Muli Light"/>
              </a:defRPr>
            </a:lvl3pPr>
            <a:lvl4pPr marL="1828800" lvl="3" indent="-38100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4pPr>
            <a:lvl5pPr marL="2286000" lvl="4" indent="-38100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5pPr>
            <a:lvl6pPr marL="2743200" lvl="5" indent="-38100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6pPr>
            <a:lvl7pPr marL="3200400" lvl="6" indent="-38100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7pPr>
            <a:lvl8pPr marL="3657600" lvl="7" indent="-38100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8pPr>
            <a:lvl9pPr marL="4114800" lvl="8" indent="-381000">
              <a:spcBef>
                <a:spcPts val="0"/>
              </a:spcBef>
              <a:spcAft>
                <a:spcPts val="0"/>
              </a:spcAft>
              <a:buClr>
                <a:srgbClr val="266D78"/>
              </a:buClr>
              <a:buSzPts val="2400"/>
              <a:buFont typeface="Muli Light"/>
              <a:buChar char="▫"/>
              <a:defRPr sz="2400">
                <a:solidFill>
                  <a:srgbClr val="266D78"/>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8570575" y="4571050"/>
            <a:ext cx="573300" cy="5724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FFFF"/>
                </a:solidFill>
                <a:latin typeface="Muli Black"/>
                <a:ea typeface="Muli Black"/>
                <a:cs typeface="Muli Black"/>
                <a:sym typeface="Muli Black"/>
              </a:defRPr>
            </a:lvl1pPr>
            <a:lvl2pPr lvl="1" algn="ctr">
              <a:buNone/>
              <a:defRPr sz="1300">
                <a:solidFill>
                  <a:srgbClr val="FFFFFF"/>
                </a:solidFill>
                <a:latin typeface="Muli Black"/>
                <a:ea typeface="Muli Black"/>
                <a:cs typeface="Muli Black"/>
                <a:sym typeface="Muli Black"/>
              </a:defRPr>
            </a:lvl2pPr>
            <a:lvl3pPr lvl="2" algn="ctr">
              <a:buNone/>
              <a:defRPr sz="1300">
                <a:solidFill>
                  <a:srgbClr val="FFFFFF"/>
                </a:solidFill>
                <a:latin typeface="Muli Black"/>
                <a:ea typeface="Muli Black"/>
                <a:cs typeface="Muli Black"/>
                <a:sym typeface="Muli Black"/>
              </a:defRPr>
            </a:lvl3pPr>
            <a:lvl4pPr lvl="3" algn="ctr">
              <a:buNone/>
              <a:defRPr sz="1300">
                <a:solidFill>
                  <a:srgbClr val="FFFFFF"/>
                </a:solidFill>
                <a:latin typeface="Muli Black"/>
                <a:ea typeface="Muli Black"/>
                <a:cs typeface="Muli Black"/>
                <a:sym typeface="Muli Black"/>
              </a:defRPr>
            </a:lvl4pPr>
            <a:lvl5pPr lvl="4" algn="ctr">
              <a:buNone/>
              <a:defRPr sz="1300">
                <a:solidFill>
                  <a:srgbClr val="FFFFFF"/>
                </a:solidFill>
                <a:latin typeface="Muli Black"/>
                <a:ea typeface="Muli Black"/>
                <a:cs typeface="Muli Black"/>
                <a:sym typeface="Muli Black"/>
              </a:defRPr>
            </a:lvl5pPr>
            <a:lvl6pPr lvl="5" algn="ctr">
              <a:buNone/>
              <a:defRPr sz="1300">
                <a:solidFill>
                  <a:srgbClr val="FFFFFF"/>
                </a:solidFill>
                <a:latin typeface="Muli Black"/>
                <a:ea typeface="Muli Black"/>
                <a:cs typeface="Muli Black"/>
                <a:sym typeface="Muli Black"/>
              </a:defRPr>
            </a:lvl6pPr>
            <a:lvl7pPr lvl="6" algn="ctr">
              <a:buNone/>
              <a:defRPr sz="1300">
                <a:solidFill>
                  <a:srgbClr val="FFFFFF"/>
                </a:solidFill>
                <a:latin typeface="Muli Black"/>
                <a:ea typeface="Muli Black"/>
                <a:cs typeface="Muli Black"/>
                <a:sym typeface="Muli Black"/>
              </a:defRPr>
            </a:lvl7pPr>
            <a:lvl8pPr lvl="7" algn="ctr">
              <a:buNone/>
              <a:defRPr sz="1300">
                <a:solidFill>
                  <a:srgbClr val="FFFFFF"/>
                </a:solidFill>
                <a:latin typeface="Muli Black"/>
                <a:ea typeface="Muli Black"/>
                <a:cs typeface="Muli Black"/>
                <a:sym typeface="Muli Black"/>
              </a:defRPr>
            </a:lvl8pPr>
            <a:lvl9pPr lvl="8" algn="ctr">
              <a:buNone/>
              <a:defRPr sz="1300">
                <a:solidFill>
                  <a:srgbClr val="FFFFFF"/>
                </a:solidFill>
                <a:latin typeface="Muli Black"/>
                <a:ea typeface="Muli Black"/>
                <a:cs typeface="Muli Black"/>
                <a:sym typeface="Muli Black"/>
              </a:defRPr>
            </a:lvl9pPr>
          </a:lstStyle>
          <a:p>
            <a:pPr marL="0" lvl="0" indent="0" algn="ctr" rtl="0">
              <a:spcBef>
                <a:spcPts val="0"/>
              </a:spcBef>
              <a:spcAft>
                <a:spcPts val="0"/>
              </a:spcAft>
              <a:buNone/>
            </a:pPr>
            <a:fld id="{00000000-1234-1234-1234-123412341234}" type="slidenum">
              <a:rPr lang="en" smtClean="0"/>
              <a:t>‹#›</a:t>
            </a:fld>
            <a:endParaRPr lang="en" dirty="0"/>
          </a:p>
        </p:txBody>
      </p:sp>
    </p:spTree>
    <p:extLst>
      <p:ext uri="{BB962C8B-B14F-4D97-AF65-F5344CB8AC3E}">
        <p14:creationId xmlns:p14="http://schemas.microsoft.com/office/powerpoint/2010/main" val="1488451465"/>
      </p:ext>
    </p:extLst>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ctrTitle"/>
          </p:nvPr>
        </p:nvSpPr>
        <p:spPr>
          <a:xfrm>
            <a:off x="287168" y="1549682"/>
            <a:ext cx="4632178" cy="193389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300" b="1" dirty="0">
                <a:solidFill>
                  <a:srgbClr val="009999"/>
                </a:solidFill>
              </a:rPr>
              <a:t>FY23 </a:t>
            </a:r>
            <a:br>
              <a:rPr lang="en" sz="4300" b="1" dirty="0">
                <a:solidFill>
                  <a:srgbClr val="009999"/>
                </a:solidFill>
              </a:rPr>
            </a:br>
            <a:r>
              <a:rPr lang="en" sz="4700" b="1" dirty="0">
                <a:solidFill>
                  <a:srgbClr val="009999"/>
                </a:solidFill>
                <a:effectLst>
                  <a:outerShdw blurRad="38100" dist="38100" dir="2700000" algn="tl">
                    <a:srgbClr val="000000">
                      <a:alpha val="43137"/>
                    </a:srgbClr>
                  </a:outerShdw>
                </a:effectLst>
              </a:rPr>
              <a:t>M</a:t>
            </a:r>
            <a:r>
              <a:rPr lang="en" sz="4300" b="1" dirty="0">
                <a:solidFill>
                  <a:srgbClr val="009999"/>
                </a:solidFill>
              </a:rPr>
              <a:t>oving </a:t>
            </a:r>
            <a:r>
              <a:rPr lang="en" sz="4700" b="1" dirty="0">
                <a:solidFill>
                  <a:srgbClr val="009999"/>
                </a:solidFill>
                <a:effectLst>
                  <a:outerShdw blurRad="38100" dist="38100" dir="2700000" algn="tl">
                    <a:srgbClr val="000000">
                      <a:alpha val="43137"/>
                    </a:srgbClr>
                  </a:outerShdw>
                </a:effectLst>
              </a:rPr>
              <a:t>T</a:t>
            </a:r>
            <a:r>
              <a:rPr lang="en" sz="4300" b="1" dirty="0">
                <a:solidFill>
                  <a:srgbClr val="009999"/>
                </a:solidFill>
              </a:rPr>
              <a:t>o </a:t>
            </a:r>
            <a:r>
              <a:rPr lang="en" sz="4700" b="1" dirty="0">
                <a:solidFill>
                  <a:srgbClr val="009999"/>
                </a:solidFill>
                <a:effectLst>
                  <a:outerShdw blurRad="38100" dist="38100" dir="2700000" algn="tl">
                    <a:srgbClr val="000000">
                      <a:alpha val="43137"/>
                    </a:srgbClr>
                  </a:outerShdw>
                </a:effectLst>
              </a:rPr>
              <a:t>W</a:t>
            </a:r>
            <a:r>
              <a:rPr lang="en" sz="4300" b="1" dirty="0">
                <a:solidFill>
                  <a:srgbClr val="009999"/>
                </a:solidFill>
              </a:rPr>
              <a:t>ork SUPPLEMENT</a:t>
            </a:r>
            <a:endParaRPr b="1" dirty="0">
              <a:solidFill>
                <a:srgbClr val="009999"/>
              </a:solidFill>
            </a:endParaRPr>
          </a:p>
        </p:txBody>
      </p:sp>
      <p:sp>
        <p:nvSpPr>
          <p:cNvPr id="12" name="Google Shape;69;p12">
            <a:extLst>
              <a:ext uri="{FF2B5EF4-FFF2-40B4-BE49-F238E27FC236}">
                <a16:creationId xmlns:a16="http://schemas.microsoft.com/office/drawing/2014/main" id="{72204C94-692A-41D2-A862-0AEC9DE475F2}"/>
              </a:ext>
            </a:extLst>
          </p:cNvPr>
          <p:cNvSpPr txBox="1">
            <a:spLocks/>
          </p:cNvSpPr>
          <p:nvPr/>
        </p:nvSpPr>
        <p:spPr>
          <a:xfrm>
            <a:off x="4033684" y="4226638"/>
            <a:ext cx="5110316" cy="2709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1pPr>
            <a:lvl2pPr marR="0" lvl="1"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2pPr>
            <a:lvl3pPr marR="0" lvl="2"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3pPr>
            <a:lvl4pPr marR="0" lvl="3"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4pPr>
            <a:lvl5pPr marR="0" lvl="4"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5pPr>
            <a:lvl6pPr marR="0" lvl="5"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6pPr>
            <a:lvl7pPr marR="0" lvl="6"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7pPr>
            <a:lvl8pPr marR="0" lvl="7"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8pPr>
            <a:lvl9pPr marR="0" lvl="8"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9pPr>
          </a:lstStyle>
          <a:p>
            <a:endParaRPr lang="en-US" sz="5400" dirty="0"/>
          </a:p>
          <a:p>
            <a:endParaRPr lang="en-US" sz="2800" dirty="0"/>
          </a:p>
          <a:p>
            <a:endParaRPr lang="en-US" sz="2800" dirty="0"/>
          </a:p>
          <a:p>
            <a:r>
              <a:rPr lang="en-US" sz="2800" dirty="0"/>
              <a:t>Rockville Housing Enterprises</a:t>
            </a:r>
            <a:br>
              <a:rPr lang="en-US" sz="5400" dirty="0"/>
            </a:br>
            <a:br>
              <a:rPr lang="en-US" sz="5400" dirty="0">
                <a:solidFill>
                  <a:schemeClr val="accent1"/>
                </a:solidFill>
              </a:rPr>
            </a:br>
            <a:endParaRPr lang="en-US" sz="5400" dirty="0"/>
          </a:p>
        </p:txBody>
      </p:sp>
      <p:sp>
        <p:nvSpPr>
          <p:cNvPr id="13" name="Google Shape;69;p12">
            <a:extLst>
              <a:ext uri="{FF2B5EF4-FFF2-40B4-BE49-F238E27FC236}">
                <a16:creationId xmlns:a16="http://schemas.microsoft.com/office/drawing/2014/main" id="{E47F418F-26FE-47BA-961E-6775CD10855E}"/>
              </a:ext>
            </a:extLst>
          </p:cNvPr>
          <p:cNvSpPr txBox="1">
            <a:spLocks/>
          </p:cNvSpPr>
          <p:nvPr/>
        </p:nvSpPr>
        <p:spPr>
          <a:xfrm>
            <a:off x="5751872" y="4579374"/>
            <a:ext cx="2719554" cy="27098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1pPr>
            <a:lvl2pPr marR="0" lvl="1"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2pPr>
            <a:lvl3pPr marR="0" lvl="2"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3pPr>
            <a:lvl4pPr marR="0" lvl="3"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4pPr>
            <a:lvl5pPr marR="0" lvl="4"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5pPr>
            <a:lvl6pPr marR="0" lvl="5"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6pPr>
            <a:lvl7pPr marR="0" lvl="6"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7pPr>
            <a:lvl8pPr marR="0" lvl="7"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8pPr>
            <a:lvl9pPr marR="0" lvl="8" algn="l" rtl="0">
              <a:lnSpc>
                <a:spcPct val="90000"/>
              </a:lnSpc>
              <a:spcBef>
                <a:spcPts val="0"/>
              </a:spcBef>
              <a:spcAft>
                <a:spcPts val="0"/>
              </a:spcAft>
              <a:buClr>
                <a:schemeClr val="lt1"/>
              </a:buClr>
              <a:buSzPts val="4800"/>
              <a:buFont typeface="Red Hat Display"/>
              <a:buNone/>
              <a:defRPr sz="4800" b="1" i="0" u="none" strike="noStrike" cap="none">
                <a:solidFill>
                  <a:schemeClr val="lt1"/>
                </a:solidFill>
                <a:latin typeface="Red Hat Display"/>
                <a:ea typeface="Red Hat Display"/>
                <a:cs typeface="Red Hat Display"/>
                <a:sym typeface="Red Hat Display"/>
              </a:defRPr>
            </a:lvl9pPr>
          </a:lstStyle>
          <a:p>
            <a:endParaRPr lang="en-US" sz="2800" dirty="0"/>
          </a:p>
          <a:p>
            <a:endParaRPr lang="en-US" sz="2800" dirty="0"/>
          </a:p>
          <a:p>
            <a:endParaRPr lang="en-US" sz="2800" dirty="0"/>
          </a:p>
          <a:p>
            <a:r>
              <a:rPr lang="en-US" sz="2800" dirty="0"/>
              <a:t>October 2022</a:t>
            </a:r>
            <a:br>
              <a:rPr lang="en-US" sz="2800" dirty="0"/>
            </a:br>
            <a:br>
              <a:rPr lang="en-US" sz="2800" dirty="0">
                <a:solidFill>
                  <a:schemeClr val="accent1"/>
                </a:solidFill>
              </a:rPr>
            </a:b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1689"/>
        <p:cNvGrpSpPr/>
        <p:nvPr/>
      </p:nvGrpSpPr>
      <p:grpSpPr>
        <a:xfrm>
          <a:off x="0" y="0"/>
          <a:ext cx="0" cy="0"/>
          <a:chOff x="0" y="0"/>
          <a:chExt cx="0" cy="0"/>
        </a:xfrm>
      </p:grpSpPr>
      <p:sp>
        <p:nvSpPr>
          <p:cNvPr id="2" name="TextBox 1">
            <a:extLst>
              <a:ext uri="{FF2B5EF4-FFF2-40B4-BE49-F238E27FC236}">
                <a16:creationId xmlns:a16="http://schemas.microsoft.com/office/drawing/2014/main" id="{AE43EDF4-29EE-426F-9627-EFA9C8DF03F6}"/>
              </a:ext>
            </a:extLst>
          </p:cNvPr>
          <p:cNvSpPr txBox="1"/>
          <p:nvPr/>
        </p:nvSpPr>
        <p:spPr>
          <a:xfrm>
            <a:off x="2257556" y="957367"/>
            <a:ext cx="4211392" cy="2585323"/>
          </a:xfrm>
          <a:prstGeom prst="rect">
            <a:avLst/>
          </a:prstGeom>
          <a:noFill/>
        </p:spPr>
        <p:txBody>
          <a:bodyPr wrap="square" rtlCol="0">
            <a:spAutoFit/>
          </a:bodyPr>
          <a:lstStyle/>
          <a:p>
            <a:pPr algn="ctr"/>
            <a:r>
              <a:rPr lang="en-US" sz="5400" b="1" dirty="0">
                <a:solidFill>
                  <a:schemeClr val="bg1"/>
                </a:solidFill>
                <a:latin typeface="Roboto Slab" panose="020B0604020202020204" charset="0"/>
                <a:cs typeface="Roboto Slab" panose="020B0604020202020204" charset="0"/>
              </a:rPr>
              <a:t>Comments </a:t>
            </a:r>
          </a:p>
          <a:p>
            <a:pPr algn="ctr"/>
            <a:r>
              <a:rPr lang="en-US" sz="5400" b="1" dirty="0">
                <a:solidFill>
                  <a:schemeClr val="bg1"/>
                </a:solidFill>
                <a:latin typeface="Roboto Slab" panose="020B0604020202020204" charset="0"/>
                <a:cs typeface="Roboto Slab" panose="020B0604020202020204" charset="0"/>
              </a:rPr>
              <a:t>&amp;</a:t>
            </a:r>
          </a:p>
          <a:p>
            <a:pPr algn="ctr"/>
            <a:r>
              <a:rPr lang="en-US" sz="5400" b="1" dirty="0">
                <a:solidFill>
                  <a:schemeClr val="bg1"/>
                </a:solidFill>
                <a:latin typeface="Roboto Slab" panose="020B0604020202020204" charset="0"/>
                <a:cs typeface="Roboto Slab" panose="020B0604020202020204" charset="0"/>
              </a:rPr>
              <a:t>Questions</a:t>
            </a: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dirty="0"/>
          </a:p>
        </p:txBody>
      </p:sp>
      <p:sp>
        <p:nvSpPr>
          <p:cNvPr id="7" name="Google Shape;82;p13">
            <a:extLst>
              <a:ext uri="{FF2B5EF4-FFF2-40B4-BE49-F238E27FC236}">
                <a16:creationId xmlns:a16="http://schemas.microsoft.com/office/drawing/2014/main" id="{7D355403-BCAC-4F10-97D2-88BE4C96E386}"/>
              </a:ext>
            </a:extLst>
          </p:cNvPr>
          <p:cNvSpPr txBox="1">
            <a:spLocks/>
          </p:cNvSpPr>
          <p:nvPr/>
        </p:nvSpPr>
        <p:spPr>
          <a:xfrm>
            <a:off x="287750" y="409587"/>
            <a:ext cx="8601300" cy="6333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a:solidFill>
                  <a:srgbClr val="009999"/>
                </a:solidFill>
                <a:latin typeface="Roboto Slab" panose="020B0604020202020204" charset="0"/>
                <a:cs typeface="Roboto Slab" panose="020B0604020202020204" charset="0"/>
              </a:rPr>
              <a:t>Moving To Work Demonstration Program</a:t>
            </a:r>
          </a:p>
        </p:txBody>
      </p:sp>
      <p:sp>
        <p:nvSpPr>
          <p:cNvPr id="8" name="Text Placeholder 2">
            <a:extLst>
              <a:ext uri="{FF2B5EF4-FFF2-40B4-BE49-F238E27FC236}">
                <a16:creationId xmlns:a16="http://schemas.microsoft.com/office/drawing/2014/main" id="{4357C72E-3378-412D-803C-5871DC1B4AFE}"/>
              </a:ext>
            </a:extLst>
          </p:cNvPr>
          <p:cNvSpPr txBox="1">
            <a:spLocks/>
          </p:cNvSpPr>
          <p:nvPr/>
        </p:nvSpPr>
        <p:spPr>
          <a:xfrm>
            <a:off x="1487551" y="1042887"/>
            <a:ext cx="6201697" cy="9465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lgn="just"/>
            <a:r>
              <a:rPr lang="en-US" sz="1200" dirty="0">
                <a:solidFill>
                  <a:schemeClr val="tx1"/>
                </a:solidFill>
                <a:latin typeface="Muli Black" panose="020B0604020202020204" charset="0"/>
                <a:ea typeface="Times New Roman" panose="02020603050405020304" pitchFamily="18" charset="0"/>
                <a:cs typeface="Muli Black" panose="020B0604020202020204" charset="0"/>
              </a:rPr>
              <a:t>Moving To Work (MTW) is a demonstration program that provides public housing authorities (PHAs) the opportunity to design and test innovative strategies driven by the needs of the local community. </a:t>
            </a:r>
            <a:r>
              <a:rPr lang="en-US" sz="1200" dirty="0">
                <a:solidFill>
                  <a:schemeClr val="tx1"/>
                </a:solidFill>
                <a:latin typeface="Muli Black" panose="020B0604020202020204" charset="0"/>
                <a:cs typeface="Muli Black" panose="020B0604020202020204" charset="0"/>
              </a:rPr>
              <a:t>MTW gives PHAs exemptions from many existing public housing and voucher rules and more flexibility with how they use their Federal funds.</a:t>
            </a:r>
          </a:p>
        </p:txBody>
      </p:sp>
      <p:sp>
        <p:nvSpPr>
          <p:cNvPr id="9" name="Google Shape;523;p14">
            <a:extLst>
              <a:ext uri="{FF2B5EF4-FFF2-40B4-BE49-F238E27FC236}">
                <a16:creationId xmlns:a16="http://schemas.microsoft.com/office/drawing/2014/main" id="{C4C22523-7519-4A7F-A57E-903535D5A884}"/>
              </a:ext>
            </a:extLst>
          </p:cNvPr>
          <p:cNvSpPr txBox="1">
            <a:spLocks/>
          </p:cNvSpPr>
          <p:nvPr/>
        </p:nvSpPr>
        <p:spPr>
          <a:xfrm>
            <a:off x="287750" y="2189441"/>
            <a:ext cx="8601300" cy="35441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ctr">
              <a:spcBef>
                <a:spcPts val="0"/>
              </a:spcBef>
              <a:spcAft>
                <a:spcPts val="1000"/>
              </a:spcAft>
              <a:buNone/>
            </a:pPr>
            <a:r>
              <a:rPr lang="en-US" sz="2400" b="1" dirty="0">
                <a:solidFill>
                  <a:srgbClr val="009999"/>
                </a:solidFill>
                <a:latin typeface="Roboto Slab" panose="020B0604020202020204" charset="0"/>
                <a:cs typeface="Roboto Slab" panose="020B0604020202020204" charset="0"/>
              </a:rPr>
              <a:t>3 MTW Statutory Objectives</a:t>
            </a:r>
          </a:p>
          <a:p>
            <a:pPr marL="101600" indent="0" algn="ctr">
              <a:buFont typeface="Barlow Light"/>
              <a:buNone/>
            </a:pPr>
            <a:endParaRPr lang="en-US" sz="120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Google Shape;523;p14">
            <a:extLst>
              <a:ext uri="{FF2B5EF4-FFF2-40B4-BE49-F238E27FC236}">
                <a16:creationId xmlns:a16="http://schemas.microsoft.com/office/drawing/2014/main" id="{233191C2-FCCE-4DEB-86EC-6CF2CACED322}"/>
              </a:ext>
            </a:extLst>
          </p:cNvPr>
          <p:cNvSpPr txBox="1">
            <a:spLocks/>
          </p:cNvSpPr>
          <p:nvPr/>
        </p:nvSpPr>
        <p:spPr>
          <a:xfrm>
            <a:off x="1487551" y="2642151"/>
            <a:ext cx="6201697" cy="14584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gn="just">
              <a:spcBef>
                <a:spcPts val="0"/>
              </a:spcBef>
              <a:spcAft>
                <a:spcPts val="1000"/>
              </a:spcAft>
              <a:buSzPct val="100000"/>
              <a:buFont typeface="+mj-lt"/>
              <a:buAutoNum type="arabicPeriod"/>
              <a:tabLst>
                <a:tab pos="457200" algn="l"/>
              </a:tabLst>
            </a:pPr>
            <a:r>
              <a:rPr lang="en-US" sz="1200" dirty="0">
                <a:solidFill>
                  <a:schemeClr val="tx1"/>
                </a:solidFill>
                <a:latin typeface="Muli Black" panose="020B0604020202020204" charset="0"/>
                <a:cs typeface="Muli Black" panose="020B0604020202020204" charset="0"/>
              </a:rPr>
              <a:t>Reduce cost and achieve greater </a:t>
            </a:r>
            <a:r>
              <a:rPr lang="en-US" sz="1200" b="1" dirty="0">
                <a:solidFill>
                  <a:srgbClr val="0066FF"/>
                </a:solidFill>
                <a:latin typeface="Muli Black" panose="020B0604020202020204" charset="0"/>
                <a:cs typeface="Muli Black" panose="020B0604020202020204" charset="0"/>
              </a:rPr>
              <a:t>COST EFFECTIVENESS </a:t>
            </a:r>
            <a:r>
              <a:rPr lang="en-US" sz="1200" dirty="0">
                <a:solidFill>
                  <a:schemeClr val="tx1"/>
                </a:solidFill>
                <a:latin typeface="Muli Black" panose="020B0604020202020204" charset="0"/>
                <a:cs typeface="Muli Black" panose="020B0604020202020204" charset="0"/>
              </a:rPr>
              <a:t>in Federal expenditures.</a:t>
            </a:r>
          </a:p>
          <a:p>
            <a:pPr marL="228600" indent="-228600" algn="just">
              <a:spcBef>
                <a:spcPts val="0"/>
              </a:spcBef>
              <a:spcAft>
                <a:spcPts val="1000"/>
              </a:spcAft>
              <a:buSzPct val="100000"/>
              <a:buFont typeface="+mj-lt"/>
              <a:buAutoNum type="arabicPeriod"/>
              <a:tabLst>
                <a:tab pos="457200" algn="l"/>
              </a:tabLst>
            </a:pPr>
            <a:r>
              <a:rPr lang="en-US" sz="1200" dirty="0">
                <a:solidFill>
                  <a:schemeClr val="tx1"/>
                </a:solidFill>
                <a:latin typeface="Muli Black" panose="020B0604020202020204" charset="0"/>
                <a:cs typeface="Muli Black" panose="020B0604020202020204" charset="0"/>
              </a:rPr>
              <a:t>Give incentives to families with children where the head of household is working, is seeking work, or is preparing for work by participating in job training, educational programs, or programs that assist people to obtain employment and become economically </a:t>
            </a:r>
            <a:r>
              <a:rPr lang="en-US" sz="1200" b="1" dirty="0">
                <a:solidFill>
                  <a:srgbClr val="0066FF"/>
                </a:solidFill>
                <a:latin typeface="Muli Black" panose="020B0604020202020204" charset="0"/>
                <a:cs typeface="Muli Black" panose="020B0604020202020204" charset="0"/>
              </a:rPr>
              <a:t>SELF-SUFFICIENT</a:t>
            </a:r>
            <a:r>
              <a:rPr lang="en-US" sz="1200" dirty="0">
                <a:solidFill>
                  <a:schemeClr val="tx1"/>
                </a:solidFill>
                <a:latin typeface="Muli Black" panose="020B0604020202020204" charset="0"/>
                <a:cs typeface="Muli Black" panose="020B0604020202020204" charset="0"/>
              </a:rPr>
              <a:t>.</a:t>
            </a:r>
          </a:p>
          <a:p>
            <a:pPr marL="228600" indent="-228600" algn="just">
              <a:spcBef>
                <a:spcPts val="0"/>
              </a:spcBef>
              <a:spcAft>
                <a:spcPts val="1000"/>
              </a:spcAft>
              <a:buSzPct val="100000"/>
              <a:buFont typeface="+mj-lt"/>
              <a:buAutoNum type="arabicPeriod"/>
              <a:tabLst>
                <a:tab pos="457200" algn="l"/>
              </a:tabLst>
            </a:pPr>
            <a:r>
              <a:rPr lang="en-US" sz="1200" dirty="0">
                <a:solidFill>
                  <a:schemeClr val="tx1"/>
                </a:solidFill>
                <a:latin typeface="Muli Black" panose="020B0604020202020204" charset="0"/>
                <a:cs typeface="Muli Black" panose="020B0604020202020204" charset="0"/>
              </a:rPr>
              <a:t>Increase </a:t>
            </a:r>
            <a:r>
              <a:rPr lang="en-US" sz="1200" b="1" dirty="0">
                <a:solidFill>
                  <a:srgbClr val="0066FF"/>
                </a:solidFill>
                <a:latin typeface="Muli Black" panose="020B0604020202020204" charset="0"/>
                <a:cs typeface="Muli Black" panose="020B0604020202020204" charset="0"/>
              </a:rPr>
              <a:t>HOUSING CHOICES </a:t>
            </a:r>
            <a:r>
              <a:rPr lang="en-US" sz="1200" dirty="0">
                <a:solidFill>
                  <a:schemeClr val="tx1"/>
                </a:solidFill>
                <a:latin typeface="Muli Black" panose="020B0604020202020204" charset="0"/>
                <a:cs typeface="Muli Black" panose="020B0604020202020204" charset="0"/>
              </a:rPr>
              <a:t>for low-income families.</a:t>
            </a:r>
          </a:p>
          <a:p>
            <a:pPr marL="0" indent="0">
              <a:spcBef>
                <a:spcPts val="0"/>
              </a:spcBef>
              <a:spcAft>
                <a:spcPts val="1000"/>
              </a:spcAft>
              <a:buSzPct val="100000"/>
              <a:buNone/>
              <a:tabLst>
                <a:tab pos="457200" algn="l"/>
              </a:tabLst>
            </a:pPr>
            <a:endParaRPr lang="en-US" sz="1100" dirty="0">
              <a:solidFill>
                <a:srgbClr val="000000"/>
              </a:solidFill>
              <a:latin typeface="Barlow Light" panose="020B0604020202020204" charset="0"/>
              <a:cs typeface="Times New Roman" panose="02020603050405020304" pitchFamily="18" charset="0"/>
            </a:endParaRPr>
          </a:p>
          <a:p>
            <a:pPr marL="0" indent="0">
              <a:spcBef>
                <a:spcPts val="0"/>
              </a:spcBef>
              <a:spcAft>
                <a:spcPts val="1000"/>
              </a:spcAft>
              <a:buSzPct val="100000"/>
              <a:buNone/>
              <a:tabLst>
                <a:tab pos="457200" algn="l"/>
              </a:tabLst>
            </a:pPr>
            <a:endParaRPr lang="en-US" sz="1100" dirty="0">
              <a:solidFill>
                <a:srgbClr val="000000"/>
              </a:solidFill>
              <a:latin typeface="Barlow Light" panose="020B0604020202020204" charset="0"/>
              <a:cs typeface="Times New Roman" panose="02020603050405020304" pitchFamily="18" charset="0"/>
            </a:endParaRPr>
          </a:p>
          <a:p>
            <a:pPr marL="0" indent="0">
              <a:spcBef>
                <a:spcPts val="0"/>
              </a:spcBef>
              <a:spcAft>
                <a:spcPts val="1000"/>
              </a:spcAft>
              <a:buSzPct val="100000"/>
              <a:buNone/>
              <a:tabLst>
                <a:tab pos="457200" algn="l"/>
              </a:tabLst>
            </a:pPr>
            <a:endParaRPr lang="en-US" sz="1100" dirty="0">
              <a:solidFill>
                <a:srgbClr val="000000"/>
              </a:solidFill>
              <a:latin typeface="Barlow Light" panose="020B0604020202020204" charset="0"/>
              <a:cs typeface="Times New Roman" panose="02020603050405020304" pitchFamily="18" charset="0"/>
            </a:endParaRPr>
          </a:p>
          <a:p>
            <a:pPr marL="0" indent="0">
              <a:spcBef>
                <a:spcPts val="0"/>
              </a:spcBef>
              <a:spcAft>
                <a:spcPts val="1000"/>
              </a:spcAft>
              <a:buSzPct val="100000"/>
              <a:buNone/>
              <a:tabLst>
                <a:tab pos="457200" algn="l"/>
              </a:tabLst>
            </a:pPr>
            <a:endParaRPr lang="en-US" sz="1100" dirty="0">
              <a:solidFill>
                <a:srgbClr val="000000"/>
              </a:solidFill>
              <a:latin typeface="Barlow Light" panose="020B060402020202020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9" name="Google Shape;99;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dirty="0"/>
          </a:p>
        </p:txBody>
      </p:sp>
      <p:sp>
        <p:nvSpPr>
          <p:cNvPr id="11" name="Google Shape;96;p14">
            <a:extLst>
              <a:ext uri="{FF2B5EF4-FFF2-40B4-BE49-F238E27FC236}">
                <a16:creationId xmlns:a16="http://schemas.microsoft.com/office/drawing/2014/main" id="{2CB76BCD-B624-4140-A2BB-85D1E8114D3E}"/>
              </a:ext>
            </a:extLst>
          </p:cNvPr>
          <p:cNvSpPr txBox="1">
            <a:spLocks/>
          </p:cNvSpPr>
          <p:nvPr/>
        </p:nvSpPr>
        <p:spPr>
          <a:xfrm>
            <a:off x="726119" y="612099"/>
            <a:ext cx="3750016" cy="5120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1pPr>
            <a:lvl2pPr marR="0" lvl="1"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2pPr>
            <a:lvl3pPr marR="0" lvl="2"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3pPr>
            <a:lvl4pPr marR="0" lvl="3"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4pPr>
            <a:lvl5pPr marR="0" lvl="4"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5pPr>
            <a:lvl6pPr marR="0" lvl="5"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6pPr>
            <a:lvl7pPr marR="0" lvl="6"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7pPr>
            <a:lvl8pPr marR="0" lvl="7"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8pPr>
            <a:lvl9pPr marR="0" lvl="8" algn="l" rtl="0">
              <a:lnSpc>
                <a:spcPct val="90000"/>
              </a:lnSpc>
              <a:spcBef>
                <a:spcPts val="0"/>
              </a:spcBef>
              <a:spcAft>
                <a:spcPts val="0"/>
              </a:spcAft>
              <a:buClr>
                <a:schemeClr val="accent4"/>
              </a:buClr>
              <a:buSzPts val="3200"/>
              <a:buFont typeface="Red Hat Display"/>
              <a:buNone/>
              <a:defRPr sz="3200" b="1" i="0" u="none" strike="noStrike" cap="none">
                <a:solidFill>
                  <a:schemeClr val="accent4"/>
                </a:solidFill>
                <a:latin typeface="Red Hat Display"/>
                <a:ea typeface="Red Hat Display"/>
                <a:cs typeface="Red Hat Display"/>
                <a:sym typeface="Red Hat Display"/>
              </a:defRPr>
            </a:lvl9pPr>
          </a:lstStyle>
          <a:p>
            <a:pPr algn="ctr"/>
            <a:r>
              <a:rPr lang="en-US" dirty="0">
                <a:solidFill>
                  <a:srgbClr val="009999"/>
                </a:solidFill>
                <a:latin typeface="Roboto Slab" panose="020B0604020202020204" charset="0"/>
                <a:cs typeface="Roboto Slab" panose="020B0604020202020204" charset="0"/>
                <a:sym typeface="Arial"/>
              </a:rPr>
              <a:t>RHE MTW Program</a:t>
            </a:r>
          </a:p>
        </p:txBody>
      </p:sp>
      <p:sp>
        <p:nvSpPr>
          <p:cNvPr id="12" name="Google Shape;97;p14">
            <a:extLst>
              <a:ext uri="{FF2B5EF4-FFF2-40B4-BE49-F238E27FC236}">
                <a16:creationId xmlns:a16="http://schemas.microsoft.com/office/drawing/2014/main" id="{8D289469-2AA8-4B8A-8D2C-54B74BF0B5C7}"/>
              </a:ext>
            </a:extLst>
          </p:cNvPr>
          <p:cNvSpPr txBox="1">
            <a:spLocks/>
          </p:cNvSpPr>
          <p:nvPr/>
        </p:nvSpPr>
        <p:spPr>
          <a:xfrm>
            <a:off x="733707" y="1158542"/>
            <a:ext cx="4944421" cy="8486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1pPr>
            <a:lvl2pPr marL="914400" marR="0" lvl="1"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2pPr>
            <a:lvl3pPr marL="1371600" marR="0" lvl="2" indent="-381000" algn="l" rtl="0">
              <a:lnSpc>
                <a:spcPct val="115000"/>
              </a:lnSpc>
              <a:spcBef>
                <a:spcPts val="800"/>
              </a:spcBef>
              <a:spcAft>
                <a:spcPts val="0"/>
              </a:spcAft>
              <a:buClr>
                <a:schemeClr val="accent1"/>
              </a:buClr>
              <a:buSzPts val="2400"/>
              <a:buFont typeface="Red Hat Text"/>
              <a:buChar char="■"/>
              <a:defRPr sz="2400" b="0" i="0" u="none" strike="noStrike" cap="none">
                <a:solidFill>
                  <a:schemeClr val="dk1"/>
                </a:solidFill>
                <a:latin typeface="Red Hat Text"/>
                <a:ea typeface="Red Hat Text"/>
                <a:cs typeface="Red Hat Text"/>
                <a:sym typeface="Red Hat Text"/>
              </a:defRPr>
            </a:lvl3pPr>
            <a:lvl4pPr marL="1828800" marR="0" lvl="3"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4pPr>
            <a:lvl5pPr marL="2286000" marR="0" lvl="4"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5pPr>
            <a:lvl6pPr marL="2743200" marR="0" lvl="5"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6pPr>
            <a:lvl7pPr marL="3200400" marR="0" lvl="6"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7pPr>
            <a:lvl8pPr marL="3657600" marR="0" lvl="7" indent="-381000" algn="l" rtl="0">
              <a:lnSpc>
                <a:spcPct val="115000"/>
              </a:lnSpc>
              <a:spcBef>
                <a:spcPts val="800"/>
              </a:spcBef>
              <a:spcAft>
                <a:spcPts val="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8pPr>
            <a:lvl9pPr marL="4114800" marR="0" lvl="8" indent="-381000" algn="l" rtl="0">
              <a:lnSpc>
                <a:spcPct val="115000"/>
              </a:lnSpc>
              <a:spcBef>
                <a:spcPts val="800"/>
              </a:spcBef>
              <a:spcAft>
                <a:spcPts val="800"/>
              </a:spcAft>
              <a:buClr>
                <a:schemeClr val="dk1"/>
              </a:buClr>
              <a:buSzPts val="2400"/>
              <a:buFont typeface="Red Hat Text"/>
              <a:buChar char="■"/>
              <a:defRPr sz="2400" b="0" i="0" u="none" strike="noStrike" cap="none">
                <a:solidFill>
                  <a:schemeClr val="dk1"/>
                </a:solidFill>
                <a:latin typeface="Red Hat Text"/>
                <a:ea typeface="Red Hat Text"/>
                <a:cs typeface="Red Hat Text"/>
                <a:sym typeface="Red Hat Text"/>
              </a:defRPr>
            </a:lvl9pPr>
          </a:lstStyle>
          <a:p>
            <a:pPr marL="0" indent="0" algn="just">
              <a:buFont typeface="Red Hat Text"/>
              <a:buNone/>
            </a:pPr>
            <a:r>
              <a:rPr lang="en-US" sz="1200" dirty="0">
                <a:solidFill>
                  <a:schemeClr val="tx1"/>
                </a:solidFill>
                <a:latin typeface="Muli Black" panose="020B0604020202020204" charset="0"/>
                <a:cs typeface="Muli Black" panose="020B0604020202020204" charset="0"/>
                <a:sym typeface="Arial"/>
              </a:rPr>
              <a:t>In January 2021, RHE became an MTW agency as a member of Cohort-1. Through the use of waivers, RHE will make operational changes and create resident services and programs for the betterment of the Rockville community. </a:t>
            </a:r>
          </a:p>
          <a:p>
            <a:pPr marL="0" indent="0">
              <a:buFont typeface="Red Hat Text"/>
              <a:buNone/>
            </a:pPr>
            <a:endParaRPr lang="en-US" sz="1600" b="1" u="sng" dirty="0"/>
          </a:p>
        </p:txBody>
      </p:sp>
      <p:sp>
        <p:nvSpPr>
          <p:cNvPr id="13" name="TextBox 12">
            <a:extLst>
              <a:ext uri="{FF2B5EF4-FFF2-40B4-BE49-F238E27FC236}">
                <a16:creationId xmlns:a16="http://schemas.microsoft.com/office/drawing/2014/main" id="{9DDCB1F7-86AA-4011-9B2B-7BE18F9EEDD2}"/>
              </a:ext>
            </a:extLst>
          </p:cNvPr>
          <p:cNvSpPr txBox="1"/>
          <p:nvPr/>
        </p:nvSpPr>
        <p:spPr>
          <a:xfrm>
            <a:off x="664156" y="3130743"/>
            <a:ext cx="5114238" cy="492443"/>
          </a:xfrm>
          <a:prstGeom prst="rect">
            <a:avLst/>
          </a:prstGeom>
          <a:noFill/>
        </p:spPr>
        <p:txBody>
          <a:bodyPr wrap="square" rtlCol="0">
            <a:spAutoFit/>
          </a:bodyPr>
          <a:lstStyle/>
          <a:p>
            <a:r>
              <a:rPr lang="en-US" b="1" dirty="0">
                <a:solidFill>
                  <a:srgbClr val="009999"/>
                </a:solidFill>
                <a:latin typeface="Muli Black" panose="020B0604020202020204" charset="0"/>
                <a:ea typeface="Calibri" panose="020F0502020204030204" pitchFamily="34" charset="0"/>
                <a:cs typeface="Muli Black" panose="020B0604020202020204" charset="0"/>
              </a:rPr>
              <a:t>W</a:t>
            </a:r>
            <a:r>
              <a:rPr lang="en-US" sz="1400" b="1" dirty="0">
                <a:solidFill>
                  <a:srgbClr val="009999"/>
                </a:solidFill>
                <a:effectLst/>
                <a:latin typeface="Muli Black" panose="020B0604020202020204" charset="0"/>
                <a:ea typeface="Calibri" panose="020F0502020204030204" pitchFamily="34" charset="0"/>
                <a:cs typeface="Muli Black" panose="020B0604020202020204" charset="0"/>
              </a:rPr>
              <a:t>orkable Families</a:t>
            </a:r>
            <a:endParaRPr lang="en-US" sz="1400" dirty="0">
              <a:solidFill>
                <a:srgbClr val="009999"/>
              </a:solidFill>
              <a:effectLst/>
              <a:latin typeface="Muli Black" panose="020B0604020202020204" charset="0"/>
              <a:ea typeface="Calibri" panose="020F0502020204030204" pitchFamily="34" charset="0"/>
              <a:cs typeface="Muli Black" panose="020B0604020202020204" charset="0"/>
            </a:endParaRPr>
          </a:p>
          <a:p>
            <a:r>
              <a:rPr lang="en-US" sz="1200" dirty="0">
                <a:latin typeface="Muli Black" panose="020B0604020202020204" charset="0"/>
                <a:ea typeface="Calibri" panose="020F0502020204030204" pitchFamily="34" charset="0"/>
                <a:cs typeface="Muli Black" panose="020B0604020202020204" charset="0"/>
              </a:rPr>
              <a:t>Wage earning AND non-wage earning able-bodied </a:t>
            </a:r>
            <a:r>
              <a:rPr lang="en-US" sz="1200" dirty="0">
                <a:effectLst/>
                <a:latin typeface="Muli Black" panose="020B0604020202020204" charset="0"/>
                <a:ea typeface="Calibri" panose="020F0502020204030204" pitchFamily="34" charset="0"/>
                <a:cs typeface="Muli Black" panose="020B0604020202020204" charset="0"/>
              </a:rPr>
              <a:t>families  </a:t>
            </a:r>
            <a:endParaRPr lang="en-US" sz="1200" dirty="0">
              <a:latin typeface="Muli Black" panose="020B0604020202020204" charset="0"/>
              <a:ea typeface="Calibri" panose="020F0502020204030204" pitchFamily="34" charset="0"/>
              <a:cs typeface="Muli Black" panose="020B0604020202020204" charset="0"/>
            </a:endParaRPr>
          </a:p>
        </p:txBody>
      </p:sp>
      <p:sp>
        <p:nvSpPr>
          <p:cNvPr id="14" name="TextBox 13">
            <a:extLst>
              <a:ext uri="{FF2B5EF4-FFF2-40B4-BE49-F238E27FC236}">
                <a16:creationId xmlns:a16="http://schemas.microsoft.com/office/drawing/2014/main" id="{BC4E92A9-86D4-47E8-B34C-48CEB1DBF125}"/>
              </a:ext>
            </a:extLst>
          </p:cNvPr>
          <p:cNvSpPr txBox="1"/>
          <p:nvPr/>
        </p:nvSpPr>
        <p:spPr>
          <a:xfrm>
            <a:off x="664156" y="2173041"/>
            <a:ext cx="4547332" cy="861774"/>
          </a:xfrm>
          <a:prstGeom prst="rect">
            <a:avLst/>
          </a:prstGeom>
          <a:noFill/>
        </p:spPr>
        <p:txBody>
          <a:bodyPr wrap="square" rtlCol="0">
            <a:spAutoFit/>
          </a:bodyPr>
          <a:lstStyle/>
          <a:p>
            <a:r>
              <a:rPr lang="en-US" sz="1400" b="1" dirty="0">
                <a:solidFill>
                  <a:srgbClr val="009999"/>
                </a:solidFill>
                <a:latin typeface="Roboto Slab" panose="020B0604020202020204" charset="0"/>
                <a:cs typeface="Roboto Slab" panose="020B0604020202020204" charset="0"/>
              </a:rPr>
              <a:t>RHE Documents </a:t>
            </a:r>
            <a:r>
              <a:rPr lang="en-US" b="1" dirty="0">
                <a:solidFill>
                  <a:srgbClr val="009999"/>
                </a:solidFill>
                <a:latin typeface="Roboto Slab" panose="020B0604020202020204" charset="0"/>
                <a:cs typeface="Roboto Slab" panose="020B0604020202020204" charset="0"/>
              </a:rPr>
              <a:t>u</a:t>
            </a:r>
            <a:r>
              <a:rPr lang="en-US" sz="1400" b="1" dirty="0">
                <a:solidFill>
                  <a:srgbClr val="009999"/>
                </a:solidFill>
                <a:latin typeface="Roboto Slab" panose="020B0604020202020204" charset="0"/>
                <a:cs typeface="Roboto Slab" panose="020B0604020202020204" charset="0"/>
              </a:rPr>
              <a:t>pdated with New MTW Language </a:t>
            </a:r>
          </a:p>
          <a:p>
            <a:pPr marL="228600" indent="-228600">
              <a:buFont typeface="+mj-lt"/>
              <a:buAutoNum type="arabicPeriod"/>
            </a:pPr>
            <a:r>
              <a:rPr lang="en-US" sz="1200" dirty="0">
                <a:latin typeface="Muli Black" panose="020B0604020202020204" charset="0"/>
                <a:cs typeface="Muli Black" panose="020B0604020202020204" charset="0"/>
              </a:rPr>
              <a:t>Admissions and Continued Occupancy Policy (ACOP)</a:t>
            </a:r>
          </a:p>
          <a:p>
            <a:pPr marL="228600" indent="-228600">
              <a:buFont typeface="+mj-lt"/>
              <a:buAutoNum type="arabicPeriod"/>
            </a:pPr>
            <a:r>
              <a:rPr lang="en-US" sz="1200" dirty="0">
                <a:latin typeface="Muli Black" panose="020B0604020202020204" charset="0"/>
                <a:cs typeface="Muli Black" panose="020B0604020202020204" charset="0"/>
              </a:rPr>
              <a:t>Administrative Plan</a:t>
            </a:r>
          </a:p>
          <a:p>
            <a:pPr marL="228600" indent="-228600">
              <a:buFont typeface="+mj-lt"/>
              <a:buAutoNum type="arabicPeriod"/>
            </a:pPr>
            <a:r>
              <a:rPr lang="en-US" sz="1200" dirty="0">
                <a:latin typeface="Muli Black" panose="020B0604020202020204" charset="0"/>
                <a:cs typeface="Muli Black" panose="020B0604020202020204" charset="0"/>
              </a:rPr>
              <a:t>FY23 MTW Supplement</a:t>
            </a:r>
          </a:p>
        </p:txBody>
      </p:sp>
      <p:pic>
        <p:nvPicPr>
          <p:cNvPr id="8" name="Picture 7" descr="Minimalistic house design with blue">
            <a:extLst>
              <a:ext uri="{FF2B5EF4-FFF2-40B4-BE49-F238E27FC236}">
                <a16:creationId xmlns:a16="http://schemas.microsoft.com/office/drawing/2014/main" id="{3D722E0D-FAC1-A7D2-8D93-EBD5A98CA7DD}"/>
              </a:ext>
            </a:extLst>
          </p:cNvPr>
          <p:cNvPicPr>
            <a:picLocks noChangeAspect="1"/>
          </p:cNvPicPr>
          <p:nvPr/>
        </p:nvPicPr>
        <p:blipFill rotWithShape="1">
          <a:blip r:embed="rId3"/>
          <a:srcRect l="17045" t="22522" r="12226"/>
          <a:stretch/>
        </p:blipFill>
        <p:spPr>
          <a:xfrm>
            <a:off x="5840357" y="563831"/>
            <a:ext cx="2748391" cy="4014216"/>
          </a:xfrm>
          <a:prstGeom prst="rect">
            <a:avLst/>
          </a:prstGeom>
        </p:spPr>
      </p:pic>
      <p:sp>
        <p:nvSpPr>
          <p:cNvPr id="2" name="TextBox 1">
            <a:extLst>
              <a:ext uri="{FF2B5EF4-FFF2-40B4-BE49-F238E27FC236}">
                <a16:creationId xmlns:a16="http://schemas.microsoft.com/office/drawing/2014/main" id="{CCD15250-95AB-6AB7-F74D-B065A3F35FCA}"/>
              </a:ext>
            </a:extLst>
          </p:cNvPr>
          <p:cNvSpPr txBox="1"/>
          <p:nvPr/>
        </p:nvSpPr>
        <p:spPr>
          <a:xfrm>
            <a:off x="664156" y="3719114"/>
            <a:ext cx="4944421" cy="492443"/>
          </a:xfrm>
          <a:prstGeom prst="rect">
            <a:avLst/>
          </a:prstGeom>
          <a:noFill/>
        </p:spPr>
        <p:txBody>
          <a:bodyPr wrap="square" rtlCol="0">
            <a:spAutoFit/>
          </a:bodyPr>
          <a:lstStyle/>
          <a:p>
            <a:r>
              <a:rPr lang="en-US" sz="1400" b="1" dirty="0">
                <a:solidFill>
                  <a:srgbClr val="009999"/>
                </a:solidFill>
                <a:effectLst/>
                <a:latin typeface="Muli Black" panose="020B0604020202020204" charset="0"/>
                <a:ea typeface="Calibri" panose="020F0502020204030204" pitchFamily="34" charset="0"/>
                <a:cs typeface="Muli Black" panose="020B0604020202020204" charset="0"/>
              </a:rPr>
              <a:t>Non-Workable Families </a:t>
            </a:r>
          </a:p>
          <a:p>
            <a:r>
              <a:rPr lang="en-US" sz="1200" dirty="0">
                <a:effectLst/>
                <a:latin typeface="Muli Black" panose="020B0604020202020204" charset="0"/>
                <a:ea typeface="Calibri" panose="020F0502020204030204" pitchFamily="34" charset="0"/>
                <a:cs typeface="Muli Black" panose="020B0604020202020204" charset="0"/>
              </a:rPr>
              <a:t>Elderly and disabled families</a:t>
            </a:r>
          </a:p>
        </p:txBody>
      </p:sp>
    </p:spTree>
    <p:extLst>
      <p:ext uri="{BB962C8B-B14F-4D97-AF65-F5344CB8AC3E}">
        <p14:creationId xmlns:p14="http://schemas.microsoft.com/office/powerpoint/2010/main" val="1566936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48" name="Google Shape;14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4</a:t>
            </a:fld>
            <a:endParaRPr dirty="0">
              <a:solidFill>
                <a:schemeClr val="lt1"/>
              </a:solidFill>
            </a:endParaRPr>
          </a:p>
        </p:txBody>
      </p:sp>
      <p:sp>
        <p:nvSpPr>
          <p:cNvPr id="2" name="Title 1">
            <a:extLst>
              <a:ext uri="{FF2B5EF4-FFF2-40B4-BE49-F238E27FC236}">
                <a16:creationId xmlns:a16="http://schemas.microsoft.com/office/drawing/2014/main" id="{D1193A3F-5640-1862-F120-C2620AD2B40F}"/>
              </a:ext>
            </a:extLst>
          </p:cNvPr>
          <p:cNvSpPr>
            <a:spLocks noGrp="1"/>
          </p:cNvSpPr>
          <p:nvPr>
            <p:ph type="title" idx="4294967295"/>
          </p:nvPr>
        </p:nvSpPr>
        <p:spPr>
          <a:xfrm>
            <a:off x="573425" y="619718"/>
            <a:ext cx="7997150" cy="476250"/>
          </a:xfrm>
        </p:spPr>
        <p:txBody>
          <a:bodyPr/>
          <a:lstStyle/>
          <a:p>
            <a:pPr algn="ctr"/>
            <a:r>
              <a:rPr lang="en-US" sz="2800" b="1" dirty="0">
                <a:solidFill>
                  <a:srgbClr val="009999"/>
                </a:solidFill>
                <a:latin typeface="Roboto Slab" panose="020B0604020202020204" charset="0"/>
                <a:ea typeface="Roboto Black" panose="020B0604020202020204" pitchFamily="2" charset="0"/>
                <a:cs typeface="Roboto Slab" panose="020B0604020202020204" charset="0"/>
              </a:rPr>
              <a:t>RHE FY22 HUD Approved MTW Activities</a:t>
            </a:r>
            <a:endParaRPr lang="en-US" sz="2800" dirty="0">
              <a:solidFill>
                <a:srgbClr val="009999"/>
              </a:solidFill>
              <a:latin typeface="Roboto Slab" panose="020B0604020202020204" charset="0"/>
              <a:ea typeface="Roboto Black" panose="020B0604020202020204" pitchFamily="2" charset="0"/>
              <a:cs typeface="Roboto Slab" panose="020B0604020202020204" charset="0"/>
            </a:endParaRPr>
          </a:p>
        </p:txBody>
      </p:sp>
      <p:grpSp>
        <p:nvGrpSpPr>
          <p:cNvPr id="149" name="Google Shape;149;p18"/>
          <p:cNvGrpSpPr/>
          <p:nvPr/>
        </p:nvGrpSpPr>
        <p:grpSpPr>
          <a:xfrm>
            <a:off x="595647" y="2445424"/>
            <a:ext cx="252657" cy="252657"/>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24" name="Table 3">
            <a:extLst>
              <a:ext uri="{FF2B5EF4-FFF2-40B4-BE49-F238E27FC236}">
                <a16:creationId xmlns:a16="http://schemas.microsoft.com/office/drawing/2014/main" id="{4AFC616D-1453-48F7-8C80-C81964384F85}"/>
              </a:ext>
            </a:extLst>
          </p:cNvPr>
          <p:cNvGraphicFramePr>
            <a:graphicFrameLocks noGrp="1"/>
          </p:cNvGraphicFramePr>
          <p:nvPr>
            <p:extLst>
              <p:ext uri="{D42A27DB-BD31-4B8C-83A1-F6EECF244321}">
                <p14:modId xmlns:p14="http://schemas.microsoft.com/office/powerpoint/2010/main" val="2933380597"/>
              </p:ext>
            </p:extLst>
          </p:nvPr>
        </p:nvGraphicFramePr>
        <p:xfrm>
          <a:off x="848305" y="894713"/>
          <a:ext cx="7743462" cy="3678764"/>
        </p:xfrm>
        <a:graphic>
          <a:graphicData uri="http://schemas.openxmlformats.org/drawingml/2006/table">
            <a:tbl>
              <a:tblPr firstRow="1" bandRow="1">
                <a:tableStyleId>{2D5ABB26-0587-4C30-8999-92F81FD0307C}</a:tableStyleId>
              </a:tblPr>
              <a:tblGrid>
                <a:gridCol w="835803">
                  <a:extLst>
                    <a:ext uri="{9D8B030D-6E8A-4147-A177-3AD203B41FA5}">
                      <a16:colId xmlns:a16="http://schemas.microsoft.com/office/drawing/2014/main" val="539319136"/>
                    </a:ext>
                  </a:extLst>
                </a:gridCol>
                <a:gridCol w="6907659">
                  <a:extLst>
                    <a:ext uri="{9D8B030D-6E8A-4147-A177-3AD203B41FA5}">
                      <a16:colId xmlns:a16="http://schemas.microsoft.com/office/drawing/2014/main" val="4022731247"/>
                    </a:ext>
                  </a:extLst>
                </a:gridCol>
              </a:tblGrid>
              <a:tr h="118721">
                <a:tc gridSpan="2">
                  <a:txBody>
                    <a:bodyPr/>
                    <a:lstStyle/>
                    <a:p>
                      <a:endParaRPr lang="en-US" sz="200" dirty="0"/>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ed Hat Text" panose="020B0604020202020204" charset="0"/>
                      </a:endParaRPr>
                    </a:p>
                  </a:txBody>
                  <a:tcPr/>
                </a:tc>
                <a:extLst>
                  <a:ext uri="{0D108BD9-81ED-4DB2-BD59-A6C34878D82A}">
                    <a16:rowId xmlns:a16="http://schemas.microsoft.com/office/drawing/2014/main" val="2027180142"/>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US" sz="950" b="1" dirty="0">
                          <a:latin typeface="Muli Black" panose="020B0604020202020204" charset="0"/>
                          <a:cs typeface="Muli Black" panose="020B0604020202020204" charset="0"/>
                        </a:rPr>
                        <a:t>Alternative Recertification Schedule </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1410281666"/>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2</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r>
                        <a:rPr lang="en-US" sz="950" b="1" u="none" strike="noStrike" cap="none" dirty="0">
                          <a:solidFill>
                            <a:schemeClr val="tx1"/>
                          </a:solidFill>
                          <a:latin typeface="Muli Black" panose="020B0604020202020204" charset="0"/>
                          <a:cs typeface="Muli Black" panose="020B0604020202020204" charset="0"/>
                          <a:sym typeface="Arial"/>
                        </a:rPr>
                        <a:t>Self-Certification of Assets </a:t>
                      </a:r>
                      <a:endParaRPr lang="en-US" sz="950" b="1" i="0" u="none" strike="noStrike" cap="none" dirty="0">
                        <a:solidFill>
                          <a:schemeClr val="tx1"/>
                        </a:solidFill>
                        <a:latin typeface="Muli Black" panose="020B0604020202020204" charset="0"/>
                        <a:ea typeface="Roboto Black" panose="02000000000000000000" pitchFamily="2" charset="0"/>
                        <a:cs typeface="Muli Black" panose="020B0604020202020204" charset="0"/>
                        <a:sym typeface="Arial"/>
                      </a:endParaRPr>
                    </a:p>
                  </a:txBody>
                  <a:tcPr/>
                </a:tc>
                <a:extLst>
                  <a:ext uri="{0D108BD9-81ED-4DB2-BD59-A6C34878D82A}">
                    <a16:rowId xmlns:a16="http://schemas.microsoft.com/office/drawing/2014/main" val="2104545256"/>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3</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r>
                        <a:rPr lang="en-US" sz="950" b="1" dirty="0">
                          <a:latin typeface="Muli Black" panose="020B0604020202020204" charset="0"/>
                          <a:cs typeface="Muli Black" panose="020B0604020202020204" charset="0"/>
                        </a:rPr>
                        <a:t>Eliminate Earned Income Disregard</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320187168"/>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4</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r>
                        <a:rPr lang="en-US" sz="950" b="1" dirty="0">
                          <a:latin typeface="Muli Black" panose="020B0604020202020204" charset="0"/>
                          <a:cs typeface="Muli Black" panose="020B0604020202020204" charset="0"/>
                        </a:rPr>
                        <a:t>Minimum Rent</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3230453000"/>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5</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r>
                        <a:rPr lang="en-US" sz="950" b="1" dirty="0">
                          <a:latin typeface="Muli Black" panose="020B0604020202020204" charset="0"/>
                          <a:cs typeface="Muli Black" panose="020B0604020202020204" charset="0"/>
                        </a:rPr>
                        <a:t>Initial Rent Burden</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337286651"/>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6</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r>
                        <a:rPr lang="en-US" sz="950" b="1" dirty="0">
                          <a:latin typeface="Muli Black" panose="020B0604020202020204" charset="0"/>
                          <a:cs typeface="Muli Black" panose="020B0604020202020204" charset="0"/>
                        </a:rPr>
                        <a:t>Modify Income Exclusion for Full-Time Students</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765730015"/>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7</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r>
                        <a:rPr lang="en-US" sz="950" b="1" dirty="0">
                          <a:latin typeface="Muli Black" panose="020B0604020202020204" charset="0"/>
                          <a:cs typeface="Muli Black" panose="020B0604020202020204" charset="0"/>
                        </a:rPr>
                        <a:t>Rent Reasonableness Third-Party Requirement</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1746766104"/>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8</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US" sz="950" b="1" dirty="0">
                          <a:latin typeface="Muli Black" panose="020B0604020202020204" charset="0"/>
                          <a:cs typeface="Muli Black" panose="020B0604020202020204" charset="0"/>
                        </a:rPr>
                        <a:t>Housing Quality Standards Third-Party Requirement</a:t>
                      </a:r>
                      <a:endParaRPr lang="en-US" sz="950"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4036013297"/>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9</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indent="0">
                        <a:buFont typeface="Wingdings" panose="05000000000000000000" pitchFamily="2" charset="2"/>
                        <a:buNone/>
                      </a:pPr>
                      <a:r>
                        <a:rPr lang="en-US" sz="950" b="1" dirty="0">
                          <a:latin typeface="Muli Black" panose="020B0604020202020204" charset="0"/>
                          <a:cs typeface="Muli Black" panose="020B0604020202020204" charset="0"/>
                        </a:rPr>
                        <a:t>Increase PBV Program Cap </a:t>
                      </a:r>
                      <a:endParaRPr lang="en-US" sz="950" dirty="0">
                        <a:effectLst/>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116641516"/>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10</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indent="0">
                        <a:buFont typeface="Wingdings" panose="05000000000000000000" pitchFamily="2" charset="2"/>
                        <a:buNone/>
                      </a:pPr>
                      <a:r>
                        <a:rPr lang="en-US" sz="950" b="1" dirty="0">
                          <a:latin typeface="Muli Black" panose="020B0604020202020204" charset="0"/>
                          <a:cs typeface="Muli Black" panose="020B0604020202020204" charset="0"/>
                        </a:rPr>
                        <a:t>Increase PBV Project Cap</a:t>
                      </a:r>
                      <a:endParaRPr lang="en-US" sz="950" dirty="0">
                        <a:effectLst/>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1286570837"/>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11</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indent="0">
                        <a:buFont typeface="Wingdings" panose="05000000000000000000" pitchFamily="2" charset="2"/>
                        <a:buNone/>
                      </a:pPr>
                      <a:r>
                        <a:rPr lang="en-US" sz="950" b="1" dirty="0">
                          <a:latin typeface="Muli Black" panose="020B0604020202020204" charset="0"/>
                          <a:cs typeface="Muli Black" panose="020B0604020202020204" charset="0"/>
                        </a:rPr>
                        <a:t>Elimination of PBV Selection Process for PHA-Owned Projects Without Improvement, Development, or Replacement</a:t>
                      </a:r>
                      <a:endParaRPr lang="en-US" sz="950" dirty="0">
                        <a:effectLst/>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82384522"/>
                  </a:ext>
                </a:extLst>
              </a:tr>
              <a:tr h="230022">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12</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indent="0">
                        <a:buFont typeface="Wingdings" panose="05000000000000000000" pitchFamily="2" charset="2"/>
                        <a:buNone/>
                      </a:pPr>
                      <a:r>
                        <a:rPr lang="en-US" sz="950" b="1" dirty="0">
                          <a:latin typeface="Muli Black" panose="020B0604020202020204" charset="0"/>
                          <a:cs typeface="Muli Black" panose="020B0604020202020204" charset="0"/>
                        </a:rPr>
                        <a:t>Increase PBV HAP Contract Length</a:t>
                      </a:r>
                      <a:endParaRPr lang="en-US" sz="950" dirty="0">
                        <a:effectLst/>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2377017286"/>
                  </a:ext>
                </a:extLst>
              </a:tr>
              <a:tr h="131968">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13</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indent="0">
                        <a:buFont typeface="Wingdings" panose="05000000000000000000" pitchFamily="2" charset="2"/>
                        <a:buNone/>
                      </a:pPr>
                      <a:r>
                        <a:rPr lang="en-US" sz="950" b="1" dirty="0">
                          <a:latin typeface="Muli Black" panose="020B0604020202020204" charset="0"/>
                          <a:cs typeface="Muli Black" panose="020B0604020202020204" charset="0"/>
                        </a:rPr>
                        <a:t>Limit Portability for PBV Units</a:t>
                      </a:r>
                      <a:endParaRPr lang="en-US" sz="950" dirty="0">
                        <a:effectLst/>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312397554"/>
                  </a:ext>
                </a:extLst>
              </a:tr>
              <a:tr h="129286">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14</a:t>
                      </a:r>
                      <a:endParaRPr lang="en-US" sz="950" b="1" dirty="0">
                        <a:latin typeface="Muli Black" panose="020B0604020202020204" charset="0"/>
                        <a:ea typeface="Roboto" panose="02000000000000000000" pitchFamily="2" charset="0"/>
                        <a:cs typeface="Muli Black" panose="020B0604020202020204" charset="0"/>
                      </a:endParaRPr>
                    </a:p>
                  </a:txBody>
                  <a:tcPr/>
                </a:tc>
                <a:tc>
                  <a:txBody>
                    <a:bodyPr/>
                    <a:lstStyle/>
                    <a:p>
                      <a:pPr marL="0" indent="0">
                        <a:buFont typeface="Wingdings" panose="05000000000000000000" pitchFamily="2" charset="2"/>
                        <a:buNone/>
                      </a:pPr>
                      <a:r>
                        <a:rPr lang="en-US" sz="950" b="1" dirty="0">
                          <a:latin typeface="Muli Black" panose="020B0604020202020204" charset="0"/>
                          <a:cs typeface="Muli Black" panose="020B0604020202020204" charset="0"/>
                        </a:rPr>
                        <a:t>Housing Development Programs</a:t>
                      </a:r>
                      <a:endParaRPr lang="en-US" sz="950" dirty="0">
                        <a:effectLst/>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2688175883"/>
                  </a:ext>
                </a:extLst>
              </a:tr>
              <a:tr h="249764">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50" b="1" dirty="0">
                          <a:latin typeface="Muli Black" panose="020B0604020202020204" charset="0"/>
                          <a:cs typeface="Muli Black" panose="020B0604020202020204" charset="0"/>
                        </a:rPr>
                        <a:t>Activity 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None/>
                        <a:tabLst/>
                        <a:defRPr/>
                      </a:pPr>
                      <a:r>
                        <a:rPr lang="en-US" sz="950" b="1" dirty="0">
                          <a:latin typeface="Muli Black" panose="020B0604020202020204" charset="0"/>
                          <a:cs typeface="Muli Black" panose="020B0604020202020204" charset="0"/>
                        </a:rPr>
                        <a:t>Graduated Total Tenant Payment</a:t>
                      </a:r>
                      <a:endParaRPr lang="en-US" sz="950" b="1" dirty="0">
                        <a:latin typeface="Muli Black" panose="020B0604020202020204" charset="0"/>
                        <a:ea typeface="Roboto Black" panose="02000000000000000000" pitchFamily="2" charset="0"/>
                        <a:cs typeface="Muli Black" panose="020B0604020202020204" charset="0"/>
                      </a:endParaRPr>
                    </a:p>
                  </a:txBody>
                  <a:tcPr/>
                </a:tc>
                <a:extLst>
                  <a:ext uri="{0D108BD9-81ED-4DB2-BD59-A6C34878D82A}">
                    <a16:rowId xmlns:a16="http://schemas.microsoft.com/office/drawing/2014/main" val="2682327466"/>
                  </a:ext>
                </a:extLst>
              </a:tr>
            </a:tbl>
          </a:graphicData>
        </a:graphic>
      </p:graphicFrame>
    </p:spTree>
    <p:extLst>
      <p:ext uri="{BB962C8B-B14F-4D97-AF65-F5344CB8AC3E}">
        <p14:creationId xmlns:p14="http://schemas.microsoft.com/office/powerpoint/2010/main" val="224462512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8900044" scaled="0"/>
        </a:gradFill>
        <a:effectLst/>
      </p:bgPr>
    </p:bg>
    <p:spTree>
      <p:nvGrpSpPr>
        <p:cNvPr id="1" name="Shape 479"/>
        <p:cNvGrpSpPr/>
        <p:nvPr/>
      </p:nvGrpSpPr>
      <p:grpSpPr>
        <a:xfrm>
          <a:off x="0" y="0"/>
          <a:ext cx="0" cy="0"/>
          <a:chOff x="0" y="0"/>
          <a:chExt cx="0" cy="0"/>
        </a:xfrm>
      </p:grpSpPr>
      <p:sp>
        <p:nvSpPr>
          <p:cNvPr id="480" name="Google Shape;480;p37"/>
          <p:cNvSpPr txBox="1">
            <a:spLocks noGrp="1"/>
          </p:cNvSpPr>
          <p:nvPr>
            <p:ph type="ctrTitle"/>
          </p:nvPr>
        </p:nvSpPr>
        <p:spPr>
          <a:xfrm>
            <a:off x="212062" y="1699950"/>
            <a:ext cx="1941203" cy="174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br>
              <a:rPr lang="en" sz="3900" dirty="0">
                <a:solidFill>
                  <a:schemeClr val="bg1"/>
                </a:solidFill>
              </a:rPr>
            </a:br>
            <a:r>
              <a:rPr lang="en" sz="3900" b="1" dirty="0">
                <a:solidFill>
                  <a:schemeClr val="bg1"/>
                </a:solidFill>
              </a:rPr>
              <a:t>FY23 </a:t>
            </a:r>
            <a:br>
              <a:rPr lang="en" sz="3900" b="1" dirty="0">
                <a:solidFill>
                  <a:schemeClr val="bg1"/>
                </a:solidFill>
              </a:rPr>
            </a:br>
            <a:r>
              <a:rPr lang="en" sz="3900" b="1" dirty="0">
                <a:solidFill>
                  <a:schemeClr val="bg1"/>
                </a:solidFill>
              </a:rPr>
              <a:t>MTW Waivers</a:t>
            </a:r>
            <a:endParaRPr sz="3900" b="1" dirty="0">
              <a:solidFill>
                <a:schemeClr val="bg1"/>
              </a:solidFill>
            </a:endParaRPr>
          </a:p>
        </p:txBody>
      </p:sp>
      <p:sp>
        <p:nvSpPr>
          <p:cNvPr id="482" name="Google Shape;482;p37"/>
          <p:cNvSpPr txBox="1"/>
          <p:nvPr/>
        </p:nvSpPr>
        <p:spPr>
          <a:xfrm>
            <a:off x="-60537" y="0"/>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1</a:t>
            </a:r>
            <a:endParaRPr sz="9600" b="1" dirty="0">
              <a:solidFill>
                <a:schemeClr val="accent4"/>
              </a:solidFill>
              <a:latin typeface="Red Hat Display"/>
              <a:ea typeface="Red Hat Display"/>
              <a:cs typeface="Red Hat Display"/>
              <a:sym typeface="Red Hat Display"/>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a:extLst>
              <a:ext uri="{FF2B5EF4-FFF2-40B4-BE49-F238E27FC236}">
                <a16:creationId xmlns:a16="http://schemas.microsoft.com/office/drawing/2014/main" id="{D1193A3F-5640-1862-F120-C2620AD2B40F}"/>
              </a:ext>
            </a:extLst>
          </p:cNvPr>
          <p:cNvSpPr>
            <a:spLocks noGrp="1"/>
          </p:cNvSpPr>
          <p:nvPr>
            <p:ph type="title"/>
          </p:nvPr>
        </p:nvSpPr>
        <p:spPr>
          <a:xfrm>
            <a:off x="457201" y="374901"/>
            <a:ext cx="6916994" cy="1092563"/>
          </a:xfrm>
        </p:spPr>
        <p:txBody>
          <a:bodyPr/>
          <a:lstStyle/>
          <a:p>
            <a:r>
              <a:rPr lang="en-US" sz="2400" b="1" dirty="0">
                <a:solidFill>
                  <a:srgbClr val="009999"/>
                </a:solidFill>
                <a:latin typeface="Roboto Slab" panose="020B0604020202020204" charset="0"/>
                <a:ea typeface="Roboto Black" panose="020B0604020202020204" pitchFamily="2" charset="0"/>
                <a:cs typeface="Roboto Slab" panose="020B0604020202020204" charset="0"/>
              </a:rPr>
              <a:t>Activity 16: </a:t>
            </a:r>
            <a:br>
              <a:rPr lang="en-US" sz="2400" b="1" dirty="0">
                <a:solidFill>
                  <a:srgbClr val="009999"/>
                </a:solidFill>
                <a:latin typeface="Roboto Slab" panose="020B0604020202020204" charset="0"/>
                <a:ea typeface="Roboto Black" panose="020B0604020202020204" pitchFamily="2" charset="0"/>
                <a:cs typeface="Roboto Slab" panose="020B0604020202020204" charset="0"/>
              </a:rPr>
            </a:br>
            <a:r>
              <a:rPr lang="en-US" sz="2400" b="1" dirty="0">
                <a:solidFill>
                  <a:srgbClr val="009999"/>
                </a:solidFill>
                <a:latin typeface="Roboto Slab" panose="020B0604020202020204" charset="0"/>
                <a:ea typeface="Roboto Black" panose="020B0604020202020204" pitchFamily="2" charset="0"/>
                <a:cs typeface="Roboto Slab" panose="020B0604020202020204" charset="0"/>
              </a:rPr>
              <a:t>Alternative Income Inclusions/Exclusions</a:t>
            </a:r>
            <a:br>
              <a:rPr lang="en-US" sz="2400" b="1" dirty="0">
                <a:solidFill>
                  <a:srgbClr val="009999"/>
                </a:solidFill>
                <a:latin typeface="Roboto Slab" panose="020B0604020202020204" charset="0"/>
                <a:ea typeface="Roboto Black" panose="020B0604020202020204" pitchFamily="2" charset="0"/>
                <a:cs typeface="Roboto Slab" panose="020B0604020202020204" charset="0"/>
              </a:rPr>
            </a:br>
            <a:r>
              <a:rPr lang="en-US" sz="1800" i="1" dirty="0">
                <a:effectLst/>
                <a:latin typeface="Times New Roman" panose="02020603050405020304" pitchFamily="18" charset="0"/>
                <a:ea typeface="Times New Roman" panose="02020603050405020304" pitchFamily="18" charset="0"/>
              </a:rPr>
              <a:t>Include lump sums and sporadic income</a:t>
            </a:r>
            <a:endParaRPr lang="en-US" sz="2400" b="1" dirty="0">
              <a:solidFill>
                <a:srgbClr val="009999"/>
              </a:solidFill>
              <a:latin typeface="Roboto Slab" panose="020B0604020202020204" charset="0"/>
              <a:ea typeface="Roboto Black" panose="020B0604020202020204" pitchFamily="2" charset="0"/>
              <a:cs typeface="Roboto Slab" panose="020B0604020202020204" charset="0"/>
            </a:endParaRPr>
          </a:p>
        </p:txBody>
      </p:sp>
      <p:sp>
        <p:nvSpPr>
          <p:cNvPr id="148" name="Google Shape;14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6</a:t>
            </a:fld>
            <a:endParaRPr dirty="0">
              <a:solidFill>
                <a:schemeClr val="lt1"/>
              </a:solidFill>
            </a:endParaRPr>
          </a:p>
        </p:txBody>
      </p:sp>
      <p:grpSp>
        <p:nvGrpSpPr>
          <p:cNvPr id="149" name="Google Shape;149;p18"/>
          <p:cNvGrpSpPr/>
          <p:nvPr/>
        </p:nvGrpSpPr>
        <p:grpSpPr>
          <a:xfrm>
            <a:off x="595647" y="2445424"/>
            <a:ext cx="252657" cy="252657"/>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Google Shape;119;p17">
            <a:extLst>
              <a:ext uri="{FF2B5EF4-FFF2-40B4-BE49-F238E27FC236}">
                <a16:creationId xmlns:a16="http://schemas.microsoft.com/office/drawing/2014/main" id="{7489E170-42FD-44F9-BCFB-C09F97717622}"/>
              </a:ext>
            </a:extLst>
          </p:cNvPr>
          <p:cNvSpPr txBox="1">
            <a:spLocks/>
          </p:cNvSpPr>
          <p:nvPr/>
        </p:nvSpPr>
        <p:spPr>
          <a:xfrm>
            <a:off x="457201" y="1579529"/>
            <a:ext cx="5977540" cy="632032"/>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lvl="2" algn="just"/>
            <a:r>
              <a:rPr lang="en-US" sz="1250" dirty="0">
                <a:effectLst/>
                <a:latin typeface="Muli Black" panose="020B0604020202020204" charset="0"/>
                <a:ea typeface="Times New Roman" panose="02020603050405020304" pitchFamily="18" charset="0"/>
                <a:cs typeface="Muli Black" panose="020B0604020202020204" charset="0"/>
              </a:rPr>
              <a:t>RHE will now include lump sum and sporadic income for all household members in the rent calculation. Social security, military, and disability lump sum payments are excluded. </a:t>
            </a:r>
            <a:endParaRPr lang="en-US" sz="1250" dirty="0">
              <a:effectLst/>
              <a:latin typeface="Muli Black" panose="020B0604020202020204" charset="0"/>
              <a:ea typeface="Calibri" panose="020F0502020204030204" pitchFamily="34" charset="0"/>
              <a:cs typeface="Muli Black" panose="020B0604020202020204" charset="0"/>
            </a:endParaRPr>
          </a:p>
        </p:txBody>
      </p:sp>
      <p:graphicFrame>
        <p:nvGraphicFramePr>
          <p:cNvPr id="24" name="Table 3">
            <a:extLst>
              <a:ext uri="{FF2B5EF4-FFF2-40B4-BE49-F238E27FC236}">
                <a16:creationId xmlns:a16="http://schemas.microsoft.com/office/drawing/2014/main" id="{4AFC616D-1453-48F7-8C80-C81964384F85}"/>
              </a:ext>
            </a:extLst>
          </p:cNvPr>
          <p:cNvGraphicFramePr>
            <a:graphicFrameLocks noGrp="1"/>
          </p:cNvGraphicFramePr>
          <p:nvPr>
            <p:extLst>
              <p:ext uri="{D42A27DB-BD31-4B8C-83A1-F6EECF244321}">
                <p14:modId xmlns:p14="http://schemas.microsoft.com/office/powerpoint/2010/main" val="2114236820"/>
              </p:ext>
            </p:extLst>
          </p:nvPr>
        </p:nvGraphicFramePr>
        <p:xfrm>
          <a:off x="541246" y="2394559"/>
          <a:ext cx="5893495" cy="1767840"/>
        </p:xfrm>
        <a:graphic>
          <a:graphicData uri="http://schemas.openxmlformats.org/drawingml/2006/table">
            <a:tbl>
              <a:tblPr firstRow="1" bandRow="1">
                <a:tableStyleId>{7E9639D4-E3E2-4D34-9284-5A2195B3D0D7}</a:tableStyleId>
              </a:tblPr>
              <a:tblGrid>
                <a:gridCol w="1851521">
                  <a:extLst>
                    <a:ext uri="{9D8B030D-6E8A-4147-A177-3AD203B41FA5}">
                      <a16:colId xmlns:a16="http://schemas.microsoft.com/office/drawing/2014/main" val="539319136"/>
                    </a:ext>
                  </a:extLst>
                </a:gridCol>
                <a:gridCol w="4041974">
                  <a:extLst>
                    <a:ext uri="{9D8B030D-6E8A-4147-A177-3AD203B41FA5}">
                      <a16:colId xmlns:a16="http://schemas.microsoft.com/office/drawing/2014/main" val="4022731247"/>
                    </a:ext>
                  </a:extLst>
                </a:gridCol>
              </a:tblGrid>
              <a:tr h="0">
                <a:tc gridSpan="2">
                  <a:txBody>
                    <a:bodyPr/>
                    <a:lstStyle/>
                    <a:p>
                      <a:endParaRPr lang="en-US" sz="200" dirty="0"/>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ed Hat Text" panose="020B0604020202020204" charset="0"/>
                      </a:endParaRPr>
                    </a:p>
                  </a:txBody>
                  <a:tcPr/>
                </a:tc>
                <a:extLst>
                  <a:ext uri="{0D108BD9-81ED-4DB2-BD59-A6C34878D82A}">
                    <a16:rowId xmlns:a16="http://schemas.microsoft.com/office/drawing/2014/main" val="2027180142"/>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Statutory Objective</a:t>
                      </a:r>
                      <a:endParaRPr lang="en-US" sz="12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spc="-5" dirty="0">
                          <a:effectLst/>
                        </a:rPr>
                        <a:t>Cost E</a:t>
                      </a:r>
                      <a:r>
                        <a:rPr lang="en-US" sz="1200" dirty="0">
                          <a:effectLst/>
                        </a:rPr>
                        <a:t>ffectiveness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dirty="0">
                          <a:effectLst/>
                        </a:rPr>
                        <a:t>Self-Sufficiency </a:t>
                      </a:r>
                    </a:p>
                  </a:txBody>
                  <a:tcPr/>
                </a:tc>
                <a:extLst>
                  <a:ext uri="{0D108BD9-81ED-4DB2-BD59-A6C34878D82A}">
                    <a16:rowId xmlns:a16="http://schemas.microsoft.com/office/drawing/2014/main" val="141028166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Programs Affected</a:t>
                      </a:r>
                      <a:endParaRPr lang="en-US" sz="12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dirty="0"/>
                        <a:t>Public Housing</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dirty="0"/>
                        <a:t>HCV</a:t>
                      </a:r>
                    </a:p>
                  </a:txBody>
                  <a:tcPr/>
                </a:tc>
                <a:extLst>
                  <a:ext uri="{0D108BD9-81ED-4DB2-BD59-A6C34878D82A}">
                    <a16:rowId xmlns:a16="http://schemas.microsoft.com/office/drawing/2014/main" val="403601329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Households Affected</a:t>
                      </a:r>
                    </a:p>
                    <a:p>
                      <a:endParaRPr lang="en-US" sz="1200" dirty="0"/>
                    </a:p>
                  </a:txBody>
                  <a:tcPr/>
                </a:tc>
                <a:tc>
                  <a:txBody>
                    <a:bodyPr/>
                    <a:lstStyle/>
                    <a:p>
                      <a:pPr marL="285750" indent="-285750">
                        <a:buFont typeface="Wingdings" panose="05000000000000000000" pitchFamily="2" charset="2"/>
                        <a:buChar char="§"/>
                      </a:pPr>
                      <a:r>
                        <a:rPr lang="en-US" sz="1200" dirty="0">
                          <a:effectLst/>
                        </a:rPr>
                        <a:t>Workable families</a:t>
                      </a:r>
                    </a:p>
                    <a:p>
                      <a:pPr marL="285750" indent="-285750">
                        <a:buFont typeface="Wingdings" panose="05000000000000000000" pitchFamily="2" charset="2"/>
                        <a:buChar char="§"/>
                      </a:pPr>
                      <a:r>
                        <a:rPr lang="en-US" sz="1200" dirty="0">
                          <a:effectLst/>
                        </a:rPr>
                        <a:t>New</a:t>
                      </a:r>
                      <a:r>
                        <a:rPr lang="en-US" sz="1200" spc="-10" dirty="0">
                          <a:effectLst/>
                        </a:rPr>
                        <a:t> </a:t>
                      </a:r>
                      <a:r>
                        <a:rPr lang="en-US" sz="1200" dirty="0">
                          <a:effectLst/>
                        </a:rPr>
                        <a:t>admissions</a:t>
                      </a:r>
                      <a:r>
                        <a:rPr lang="en-US" sz="1200" spc="-10" dirty="0">
                          <a:effectLst/>
                        </a:rPr>
                        <a:t> &amp;</a:t>
                      </a:r>
                      <a:r>
                        <a:rPr lang="en-US" sz="1200" spc="-15" dirty="0">
                          <a:effectLst/>
                        </a:rPr>
                        <a:t> </a:t>
                      </a:r>
                      <a:r>
                        <a:rPr lang="en-US" sz="1200" dirty="0">
                          <a:effectLst/>
                        </a:rPr>
                        <a:t>current households</a:t>
                      </a:r>
                      <a:endParaRPr lang="en-US" sz="1200" dirty="0">
                        <a:effectLst/>
                        <a:latin typeface="Red Hat Text" panose="020B0604020202020204" charset="0"/>
                        <a:ea typeface="Times New Roman" panose="02020603050405020304" pitchFamily="18" charset="0"/>
                      </a:endParaRPr>
                    </a:p>
                  </a:txBody>
                  <a:tcPr/>
                </a:tc>
                <a:extLst>
                  <a:ext uri="{0D108BD9-81ED-4DB2-BD59-A6C34878D82A}">
                    <a16:rowId xmlns:a16="http://schemas.microsoft.com/office/drawing/2014/main" val="116641516"/>
                  </a:ext>
                </a:extLst>
              </a:tr>
              <a:tr h="189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When Activity Starts</a:t>
                      </a:r>
                      <a:endParaRPr lang="en-US" sz="1200" dirty="0"/>
                    </a:p>
                  </a:txBody>
                  <a:tcPr/>
                </a:tc>
                <a:tc>
                  <a:txBody>
                    <a:bodyPr/>
                    <a:lstStyle/>
                    <a:p>
                      <a:pPr marL="285750" indent="-285750">
                        <a:buFont typeface="Wingdings" panose="05000000000000000000" pitchFamily="2" charset="2"/>
                        <a:buChar char="§"/>
                      </a:pPr>
                      <a:r>
                        <a:rPr lang="en-US" sz="1200" dirty="0"/>
                        <a:t>After HUD approval of RHE’ FY23 MTW Supplement</a:t>
                      </a:r>
                    </a:p>
                  </a:txBody>
                  <a:tcPr/>
                </a:tc>
                <a:extLst>
                  <a:ext uri="{0D108BD9-81ED-4DB2-BD59-A6C34878D82A}">
                    <a16:rowId xmlns:a16="http://schemas.microsoft.com/office/drawing/2014/main" val="751453172"/>
                  </a:ext>
                </a:extLst>
              </a:tr>
            </a:tbl>
          </a:graphicData>
        </a:graphic>
      </p:graphicFrame>
    </p:spTree>
    <p:extLst>
      <p:ext uri="{BB962C8B-B14F-4D97-AF65-F5344CB8AC3E}">
        <p14:creationId xmlns:p14="http://schemas.microsoft.com/office/powerpoint/2010/main" val="45473774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a:extLst>
              <a:ext uri="{FF2B5EF4-FFF2-40B4-BE49-F238E27FC236}">
                <a16:creationId xmlns:a16="http://schemas.microsoft.com/office/drawing/2014/main" id="{D1193A3F-5640-1862-F120-C2620AD2B40F}"/>
              </a:ext>
            </a:extLst>
          </p:cNvPr>
          <p:cNvSpPr>
            <a:spLocks noGrp="1"/>
          </p:cNvSpPr>
          <p:nvPr>
            <p:ph type="title"/>
          </p:nvPr>
        </p:nvSpPr>
        <p:spPr>
          <a:xfrm>
            <a:off x="472955" y="374902"/>
            <a:ext cx="6916994" cy="857400"/>
          </a:xfrm>
        </p:spPr>
        <p:txBody>
          <a:bodyPr/>
          <a:lstStyle/>
          <a:p>
            <a:r>
              <a:rPr lang="en-US" sz="2400" b="1" dirty="0">
                <a:solidFill>
                  <a:srgbClr val="009999"/>
                </a:solidFill>
                <a:latin typeface="Roboto Slab" panose="020B0604020202020204" charset="0"/>
                <a:ea typeface="Roboto Black" panose="020B0604020202020204" pitchFamily="2" charset="0"/>
                <a:cs typeface="Roboto Slab" panose="020B0604020202020204" charset="0"/>
              </a:rPr>
              <a:t>Activity 17: </a:t>
            </a:r>
            <a:br>
              <a:rPr lang="en-US" sz="2400" b="1" dirty="0">
                <a:solidFill>
                  <a:srgbClr val="009999"/>
                </a:solidFill>
                <a:latin typeface="Roboto Slab" panose="020B0604020202020204" charset="0"/>
                <a:ea typeface="Roboto Black" panose="020B0604020202020204" pitchFamily="2" charset="0"/>
                <a:cs typeface="Roboto Slab" panose="020B0604020202020204" charset="0"/>
              </a:rPr>
            </a:br>
            <a:r>
              <a:rPr lang="en-US" sz="2400" b="1" dirty="0">
                <a:solidFill>
                  <a:srgbClr val="009999"/>
                </a:solidFill>
                <a:latin typeface="Roboto Slab" panose="020B0604020202020204" charset="0"/>
                <a:ea typeface="Roboto Black" panose="020B0604020202020204" pitchFamily="2" charset="0"/>
                <a:cs typeface="Roboto Slab" panose="020B0604020202020204" charset="0"/>
              </a:rPr>
              <a:t>Term-Limited Assistance</a:t>
            </a:r>
          </a:p>
        </p:txBody>
      </p:sp>
      <p:sp>
        <p:nvSpPr>
          <p:cNvPr id="148" name="Google Shape;14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7</a:t>
            </a:fld>
            <a:endParaRPr dirty="0">
              <a:solidFill>
                <a:schemeClr val="lt1"/>
              </a:solidFill>
            </a:endParaRPr>
          </a:p>
        </p:txBody>
      </p:sp>
      <p:grpSp>
        <p:nvGrpSpPr>
          <p:cNvPr id="149" name="Google Shape;149;p18"/>
          <p:cNvGrpSpPr/>
          <p:nvPr/>
        </p:nvGrpSpPr>
        <p:grpSpPr>
          <a:xfrm>
            <a:off x="595647" y="2445424"/>
            <a:ext cx="252657" cy="252657"/>
            <a:chOff x="884004" y="2757472"/>
            <a:chExt cx="300603" cy="300604"/>
          </a:xfrm>
        </p:grpSpPr>
        <p:sp>
          <p:nvSpPr>
            <p:cNvPr id="150" name="Google Shape;150;p18"/>
            <p:cNvSpPr/>
            <p:nvPr/>
          </p:nvSpPr>
          <p:spPr>
            <a:xfrm>
              <a:off x="884004" y="2929419"/>
              <a:ext cx="128674" cy="128657"/>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18"/>
            <p:cNvSpPr/>
            <p:nvPr/>
          </p:nvSpPr>
          <p:spPr>
            <a:xfrm>
              <a:off x="1064276" y="2757472"/>
              <a:ext cx="120332" cy="120349"/>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931046" y="2803676"/>
              <a:ext cx="207362" cy="207362"/>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18"/>
            <p:cNvSpPr/>
            <p:nvPr/>
          </p:nvSpPr>
          <p:spPr>
            <a:xfrm>
              <a:off x="1025968" y="2832001"/>
              <a:ext cx="34156" cy="34156"/>
            </a:xfrm>
            <a:custGeom>
              <a:avLst/>
              <a:gdLst/>
              <a:ahLst/>
              <a:cxnLst/>
              <a:rect l="l" t="t" r="r" b="b"/>
              <a:pathLst>
                <a:path w="1998" h="1998" fill="none" extrusionOk="0">
                  <a:moveTo>
                    <a:pt x="1" y="1997"/>
                  </a:moveTo>
                  <a:lnTo>
                    <a:pt x="199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 name="Google Shape;119;p17">
            <a:extLst>
              <a:ext uri="{FF2B5EF4-FFF2-40B4-BE49-F238E27FC236}">
                <a16:creationId xmlns:a16="http://schemas.microsoft.com/office/drawing/2014/main" id="{7489E170-42FD-44F9-BCFB-C09F97717622}"/>
              </a:ext>
            </a:extLst>
          </p:cNvPr>
          <p:cNvSpPr txBox="1">
            <a:spLocks/>
          </p:cNvSpPr>
          <p:nvPr/>
        </p:nvSpPr>
        <p:spPr>
          <a:xfrm>
            <a:off x="472955" y="1290326"/>
            <a:ext cx="6370298" cy="1067375"/>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88900" marR="105410" algn="just">
              <a:lnSpc>
                <a:spcPct val="107000"/>
              </a:lnSpc>
              <a:spcBef>
                <a:spcPts val="0"/>
              </a:spcBef>
              <a:spcAft>
                <a:spcPts val="0"/>
              </a:spcAft>
            </a:pPr>
            <a:r>
              <a:rPr lang="en-US" sz="1250" dirty="0">
                <a:effectLst/>
                <a:latin typeface="Muli Black" panose="020B0604020202020204" charset="0"/>
                <a:ea typeface="Times New Roman" panose="02020603050405020304" pitchFamily="18" charset="0"/>
                <a:cs typeface="Muli Black" panose="020B0604020202020204" charset="0"/>
              </a:rPr>
              <a:t>All workable households, including non-wage-earning workable households will be subject to a time-limited housing term of 10 years. Households requiring additional time to exit the public housing or HCV program may apply for a one (1) year extension. The absolute household term-limit is eleven years. Supportive services will be offered to households as they transition off the program.</a:t>
            </a:r>
            <a:endParaRPr lang="en-US" sz="1250" dirty="0">
              <a:effectLst/>
              <a:latin typeface="Muli Black" panose="020B0604020202020204" charset="0"/>
              <a:ea typeface="Calibri" panose="020F0502020204030204" pitchFamily="34" charset="0"/>
              <a:cs typeface="Muli Black" panose="020B0604020202020204" charset="0"/>
            </a:endParaRPr>
          </a:p>
        </p:txBody>
      </p:sp>
      <p:graphicFrame>
        <p:nvGraphicFramePr>
          <p:cNvPr id="24" name="Table 3">
            <a:extLst>
              <a:ext uri="{FF2B5EF4-FFF2-40B4-BE49-F238E27FC236}">
                <a16:creationId xmlns:a16="http://schemas.microsoft.com/office/drawing/2014/main" id="{4AFC616D-1453-48F7-8C80-C81964384F85}"/>
              </a:ext>
            </a:extLst>
          </p:cNvPr>
          <p:cNvGraphicFramePr>
            <a:graphicFrameLocks noGrp="1"/>
          </p:cNvGraphicFramePr>
          <p:nvPr>
            <p:extLst>
              <p:ext uri="{D42A27DB-BD31-4B8C-83A1-F6EECF244321}">
                <p14:modId xmlns:p14="http://schemas.microsoft.com/office/powerpoint/2010/main" val="2554641608"/>
              </p:ext>
            </p:extLst>
          </p:nvPr>
        </p:nvGraphicFramePr>
        <p:xfrm>
          <a:off x="534301" y="2522419"/>
          <a:ext cx="6247606" cy="1822230"/>
        </p:xfrm>
        <a:graphic>
          <a:graphicData uri="http://schemas.openxmlformats.org/drawingml/2006/table">
            <a:tbl>
              <a:tblPr firstRow="1" bandRow="1">
                <a:tableStyleId>{7E9639D4-E3E2-4D34-9284-5A2195B3D0D7}</a:tableStyleId>
              </a:tblPr>
              <a:tblGrid>
                <a:gridCol w="1871221">
                  <a:extLst>
                    <a:ext uri="{9D8B030D-6E8A-4147-A177-3AD203B41FA5}">
                      <a16:colId xmlns:a16="http://schemas.microsoft.com/office/drawing/2014/main" val="539319136"/>
                    </a:ext>
                  </a:extLst>
                </a:gridCol>
                <a:gridCol w="4376385">
                  <a:extLst>
                    <a:ext uri="{9D8B030D-6E8A-4147-A177-3AD203B41FA5}">
                      <a16:colId xmlns:a16="http://schemas.microsoft.com/office/drawing/2014/main" val="4022731247"/>
                    </a:ext>
                  </a:extLst>
                </a:gridCol>
              </a:tblGrid>
              <a:tr h="0">
                <a:tc gridSpan="2">
                  <a:txBody>
                    <a:bodyPr/>
                    <a:lstStyle/>
                    <a:p>
                      <a:endParaRPr lang="en-US" sz="200" dirty="0"/>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ed Hat Text" panose="020B0604020202020204" charset="0"/>
                      </a:endParaRPr>
                    </a:p>
                  </a:txBody>
                  <a:tcPr/>
                </a:tc>
                <a:extLst>
                  <a:ext uri="{0D108BD9-81ED-4DB2-BD59-A6C34878D82A}">
                    <a16:rowId xmlns:a16="http://schemas.microsoft.com/office/drawing/2014/main" val="2027180142"/>
                  </a:ext>
                </a:extLst>
              </a:tr>
              <a:tr h="4250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Statutory Objective</a:t>
                      </a:r>
                      <a:endParaRPr lang="en-US" sz="12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spc="-5" dirty="0">
                          <a:effectLst/>
                        </a:rPr>
                        <a:t>Cost E</a:t>
                      </a:r>
                      <a:r>
                        <a:rPr lang="en-US" sz="1200" dirty="0">
                          <a:effectLst/>
                        </a:rPr>
                        <a:t>ffectiveness</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dirty="0">
                          <a:effectLst/>
                        </a:rPr>
                        <a:t>Self-Sufficiency </a:t>
                      </a:r>
                    </a:p>
                  </a:txBody>
                  <a:tcPr/>
                </a:tc>
                <a:extLst>
                  <a:ext uri="{0D108BD9-81ED-4DB2-BD59-A6C34878D82A}">
                    <a16:rowId xmlns:a16="http://schemas.microsoft.com/office/drawing/2014/main" val="1410281666"/>
                  </a:ext>
                </a:extLst>
              </a:tr>
              <a:tr h="4250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Programs Affected</a:t>
                      </a:r>
                      <a:endParaRPr lang="en-US" sz="1200"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dirty="0"/>
                        <a:t>Public Housing</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200" dirty="0"/>
                        <a:t>HCV</a:t>
                      </a:r>
                    </a:p>
                  </a:txBody>
                  <a:tcPr/>
                </a:tc>
                <a:extLst>
                  <a:ext uri="{0D108BD9-81ED-4DB2-BD59-A6C34878D82A}">
                    <a16:rowId xmlns:a16="http://schemas.microsoft.com/office/drawing/2014/main" val="4036013297"/>
                  </a:ext>
                </a:extLst>
              </a:tr>
              <a:tr h="4250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Households Affected</a:t>
                      </a:r>
                    </a:p>
                    <a:p>
                      <a:endParaRPr lang="en-US" sz="1200" dirty="0"/>
                    </a:p>
                  </a:txBody>
                  <a:tcPr/>
                </a:tc>
                <a:tc>
                  <a:txBody>
                    <a:bodyPr/>
                    <a:lstStyle/>
                    <a:p>
                      <a:pPr marL="285750" indent="-285750">
                        <a:buFont typeface="Wingdings" panose="05000000000000000000" pitchFamily="2" charset="2"/>
                        <a:buChar char="§"/>
                      </a:pPr>
                      <a:r>
                        <a:rPr lang="en-US" sz="1200" dirty="0">
                          <a:effectLst/>
                        </a:rPr>
                        <a:t>Workable Families</a:t>
                      </a:r>
                    </a:p>
                    <a:p>
                      <a:pPr marL="285750" indent="-285750">
                        <a:buFont typeface="Wingdings" panose="05000000000000000000" pitchFamily="2" charset="2"/>
                        <a:buChar char="§"/>
                      </a:pPr>
                      <a:r>
                        <a:rPr lang="en-US" sz="1200" dirty="0">
                          <a:effectLst/>
                        </a:rPr>
                        <a:t>New</a:t>
                      </a:r>
                      <a:r>
                        <a:rPr lang="en-US" sz="1200" spc="-10" dirty="0">
                          <a:effectLst/>
                        </a:rPr>
                        <a:t> </a:t>
                      </a:r>
                      <a:r>
                        <a:rPr lang="en-US" sz="1200" dirty="0">
                          <a:effectLst/>
                        </a:rPr>
                        <a:t>admissions</a:t>
                      </a:r>
                      <a:r>
                        <a:rPr lang="en-US" sz="1200" spc="-10" dirty="0">
                          <a:effectLst/>
                        </a:rPr>
                        <a:t> &amp;</a:t>
                      </a:r>
                      <a:r>
                        <a:rPr lang="en-US" sz="1200" spc="-15" dirty="0">
                          <a:effectLst/>
                        </a:rPr>
                        <a:t> </a:t>
                      </a:r>
                      <a:r>
                        <a:rPr lang="en-US" sz="1200" dirty="0">
                          <a:effectLst/>
                        </a:rPr>
                        <a:t>current households</a:t>
                      </a:r>
                      <a:endParaRPr lang="en-US" sz="1200" dirty="0">
                        <a:effectLst/>
                        <a:latin typeface="Red Hat Text" panose="020B0604020202020204" charset="0"/>
                        <a:ea typeface="Times New Roman" panose="02020603050405020304" pitchFamily="18" charset="0"/>
                      </a:endParaRPr>
                    </a:p>
                  </a:txBody>
                  <a:tcPr/>
                </a:tc>
                <a:extLst>
                  <a:ext uri="{0D108BD9-81ED-4DB2-BD59-A6C34878D82A}">
                    <a16:rowId xmlns:a16="http://schemas.microsoft.com/office/drawing/2014/main" val="116641516"/>
                  </a:ext>
                </a:extLst>
              </a:tr>
              <a:tr h="3287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t>When Activity Starts</a:t>
                      </a:r>
                      <a:endParaRPr lang="en-US" sz="1200" dirty="0"/>
                    </a:p>
                  </a:txBody>
                  <a:tcPr/>
                </a:tc>
                <a:tc>
                  <a:txBody>
                    <a:bodyPr/>
                    <a:lstStyle/>
                    <a:p>
                      <a:pPr marL="285750" indent="-285750">
                        <a:buFont typeface="Wingdings" panose="05000000000000000000" pitchFamily="2" charset="2"/>
                        <a:buChar char="§"/>
                      </a:pPr>
                      <a:r>
                        <a:rPr lang="en-US" sz="1200" dirty="0"/>
                        <a:t>After HUD approval of RHE’ FY23 MTW Supplement</a:t>
                      </a:r>
                    </a:p>
                  </a:txBody>
                  <a:tcPr/>
                </a:tc>
                <a:extLst>
                  <a:ext uri="{0D108BD9-81ED-4DB2-BD59-A6C34878D82A}">
                    <a16:rowId xmlns:a16="http://schemas.microsoft.com/office/drawing/2014/main" val="751453172"/>
                  </a:ext>
                </a:extLst>
              </a:tr>
            </a:tbl>
          </a:graphicData>
        </a:graphic>
      </p:graphicFrame>
    </p:spTree>
    <p:extLst>
      <p:ext uri="{BB962C8B-B14F-4D97-AF65-F5344CB8AC3E}">
        <p14:creationId xmlns:p14="http://schemas.microsoft.com/office/powerpoint/2010/main" val="35303693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2"/>
            </a:gs>
          </a:gsLst>
          <a:lin ang="18900044" scaled="0"/>
        </a:gradFill>
        <a:effectLst/>
      </p:bgPr>
    </p:bg>
    <p:spTree>
      <p:nvGrpSpPr>
        <p:cNvPr id="1" name="Shape 479"/>
        <p:cNvGrpSpPr/>
        <p:nvPr/>
      </p:nvGrpSpPr>
      <p:grpSpPr>
        <a:xfrm>
          <a:off x="0" y="0"/>
          <a:ext cx="0" cy="0"/>
          <a:chOff x="0" y="0"/>
          <a:chExt cx="0" cy="0"/>
        </a:xfrm>
      </p:grpSpPr>
      <p:sp>
        <p:nvSpPr>
          <p:cNvPr id="480" name="Google Shape;480;p37"/>
          <p:cNvSpPr txBox="1">
            <a:spLocks noGrp="1"/>
          </p:cNvSpPr>
          <p:nvPr>
            <p:ph type="ctrTitle"/>
          </p:nvPr>
        </p:nvSpPr>
        <p:spPr>
          <a:xfrm>
            <a:off x="212062" y="1699949"/>
            <a:ext cx="1941203" cy="2237869"/>
          </a:xfrm>
          <a:prstGeom prst="rect">
            <a:avLst/>
          </a:prstGeom>
        </p:spPr>
        <p:txBody>
          <a:bodyPr spcFirstLastPara="1" wrap="square" lIns="0" tIns="0" rIns="0" bIns="0" anchor="b" anchorCtr="0">
            <a:noAutofit/>
          </a:bodyPr>
          <a:lstStyle/>
          <a:p>
            <a:pPr marL="0" lvl="0" indent="0" algn="l" rtl="0">
              <a:spcBef>
                <a:spcPts val="0"/>
              </a:spcBef>
              <a:spcAft>
                <a:spcPts val="0"/>
              </a:spcAft>
              <a:buNone/>
            </a:pPr>
            <a:br>
              <a:rPr lang="en" sz="3900" b="1" dirty="0">
                <a:solidFill>
                  <a:schemeClr val="bg1"/>
                </a:solidFill>
              </a:rPr>
            </a:br>
            <a:br>
              <a:rPr lang="en" sz="3900" b="1" dirty="0">
                <a:solidFill>
                  <a:schemeClr val="bg1"/>
                </a:solidFill>
              </a:rPr>
            </a:br>
            <a:br>
              <a:rPr lang="en" sz="3900" b="1" dirty="0">
                <a:solidFill>
                  <a:schemeClr val="bg1"/>
                </a:solidFill>
              </a:rPr>
            </a:br>
            <a:r>
              <a:rPr lang="en" sz="3900" b="1" dirty="0">
                <a:solidFill>
                  <a:schemeClr val="bg1"/>
                </a:solidFill>
              </a:rPr>
              <a:t>FY23</a:t>
            </a:r>
            <a:br>
              <a:rPr lang="en" sz="3900" b="1" dirty="0">
                <a:solidFill>
                  <a:schemeClr val="bg1"/>
                </a:solidFill>
              </a:rPr>
            </a:br>
            <a:r>
              <a:rPr lang="en" sz="3900" b="1" dirty="0">
                <a:solidFill>
                  <a:schemeClr val="bg1"/>
                </a:solidFill>
              </a:rPr>
              <a:t>Agency Specific Waivers</a:t>
            </a:r>
            <a:endParaRPr sz="3900" b="1" dirty="0">
              <a:solidFill>
                <a:schemeClr val="bg1"/>
              </a:solidFill>
            </a:endParaRPr>
          </a:p>
        </p:txBody>
      </p:sp>
      <p:sp>
        <p:nvSpPr>
          <p:cNvPr id="481" name="Google Shape;481;p37"/>
          <p:cNvSpPr txBox="1">
            <a:spLocks noGrp="1"/>
          </p:cNvSpPr>
          <p:nvPr>
            <p:ph type="subTitle" idx="1"/>
          </p:nvPr>
        </p:nvSpPr>
        <p:spPr>
          <a:xfrm>
            <a:off x="374055" y="4624646"/>
            <a:ext cx="4079958" cy="323437"/>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b="1" dirty="0">
                <a:solidFill>
                  <a:srgbClr val="FFFF00"/>
                </a:solidFill>
              </a:rPr>
              <a:t>Waivers specifically tailored to RHE</a:t>
            </a:r>
            <a:endParaRPr b="1" dirty="0">
              <a:solidFill>
                <a:srgbClr val="FFFF00"/>
              </a:solidFill>
            </a:endParaRPr>
          </a:p>
        </p:txBody>
      </p:sp>
      <p:sp>
        <p:nvSpPr>
          <p:cNvPr id="482" name="Google Shape;482;p37"/>
          <p:cNvSpPr txBox="1"/>
          <p:nvPr/>
        </p:nvSpPr>
        <p:spPr>
          <a:xfrm>
            <a:off x="-60537" y="0"/>
            <a:ext cx="1580400" cy="1743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9600" b="1" dirty="0">
                <a:solidFill>
                  <a:schemeClr val="accent4"/>
                </a:solidFill>
                <a:latin typeface="Red Hat Display"/>
                <a:ea typeface="Red Hat Display"/>
                <a:cs typeface="Red Hat Display"/>
                <a:sym typeface="Red Hat Display"/>
              </a:rPr>
              <a:t>2</a:t>
            </a:r>
            <a:endParaRPr sz="9600" b="1" dirty="0">
              <a:solidFill>
                <a:schemeClr val="accent4"/>
              </a:solidFill>
              <a:latin typeface="Red Hat Display"/>
              <a:ea typeface="Red Hat Display"/>
              <a:cs typeface="Red Hat Display"/>
              <a:sym typeface="Red Hat Display"/>
            </a:endParaRPr>
          </a:p>
        </p:txBody>
      </p:sp>
    </p:spTree>
    <p:extLst>
      <p:ext uri="{BB962C8B-B14F-4D97-AF65-F5344CB8AC3E}">
        <p14:creationId xmlns:p14="http://schemas.microsoft.com/office/powerpoint/2010/main" val="295906683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516193" y="422820"/>
            <a:ext cx="6408300" cy="690649"/>
          </a:xfrm>
          <a:prstGeom prst="rect">
            <a:avLst/>
          </a:prstGeom>
        </p:spPr>
        <p:txBody>
          <a:bodyPr spcFirstLastPara="1" wrap="square" lIns="0" tIns="0" rIns="0" bIns="0" anchor="ctr" anchorCtr="0">
            <a:noAutofit/>
          </a:bodyPr>
          <a:lstStyle/>
          <a:p>
            <a:r>
              <a:rPr lang="en-US" sz="2400" b="1" dirty="0">
                <a:solidFill>
                  <a:srgbClr val="009999"/>
                </a:solidFill>
                <a:effectLst/>
                <a:latin typeface="Roboto Slab" panose="020B0604020202020204" charset="0"/>
                <a:ea typeface="Calibri" panose="020F0502020204030204" pitchFamily="34" charset="0"/>
                <a:cs typeface="Roboto Slab" panose="020B0604020202020204" charset="0"/>
              </a:rPr>
              <a:t>Activity 18: </a:t>
            </a:r>
            <a:br>
              <a:rPr lang="en-US" sz="2400" b="1" dirty="0">
                <a:solidFill>
                  <a:srgbClr val="009999"/>
                </a:solidFill>
                <a:effectLst/>
                <a:latin typeface="Roboto Slab" panose="020B0604020202020204" charset="0"/>
                <a:ea typeface="Calibri" panose="020F0502020204030204" pitchFamily="34" charset="0"/>
                <a:cs typeface="Roboto Slab" panose="020B0604020202020204" charset="0"/>
              </a:rPr>
            </a:br>
            <a:r>
              <a:rPr lang="en-US" sz="2400" b="1" dirty="0">
                <a:solidFill>
                  <a:srgbClr val="009999"/>
                </a:solidFill>
                <a:latin typeface="Roboto Slab" panose="020B0604020202020204" charset="0"/>
                <a:cs typeface="Roboto Slab" panose="020B0604020202020204" charset="0"/>
              </a:rPr>
              <a:t>Amend HAP Contract Language</a:t>
            </a:r>
          </a:p>
        </p:txBody>
      </p:sp>
      <p:sp>
        <p:nvSpPr>
          <p:cNvPr id="119" name="Google Shape;119;p17"/>
          <p:cNvSpPr txBox="1">
            <a:spLocks noGrp="1"/>
          </p:cNvSpPr>
          <p:nvPr>
            <p:ph type="body" idx="1"/>
          </p:nvPr>
        </p:nvSpPr>
        <p:spPr>
          <a:xfrm>
            <a:off x="457201" y="1246237"/>
            <a:ext cx="6231194" cy="759543"/>
          </a:xfrm>
          <a:prstGeom prst="rect">
            <a:avLst/>
          </a:prstGeom>
        </p:spPr>
        <p:txBody>
          <a:bodyPr spcFirstLastPara="1" wrap="square" lIns="0" tIns="0" rIns="0" bIns="0" anchor="t" anchorCtr="0">
            <a:noAutofit/>
          </a:bodyPr>
          <a:lstStyle/>
          <a:p>
            <a:pPr marL="76200" indent="0" algn="just">
              <a:buNone/>
            </a:pPr>
            <a:r>
              <a:rPr lang="en-US" sz="1250" spc="-5" dirty="0">
                <a:solidFill>
                  <a:schemeClr val="tx1"/>
                </a:solidFill>
                <a:effectLst/>
                <a:latin typeface="Muli Black" panose="020B0604020202020204" charset="0"/>
                <a:ea typeface="Times New Roman" panose="02020603050405020304" pitchFamily="18" charset="0"/>
                <a:cs typeface="Muli Black" panose="020B0604020202020204" charset="0"/>
              </a:rPr>
              <a:t>RHE seeks to amend the language in line 7. Initial Housing Assistance Payment of the HAP contract to state, “The HAP contract term commences on the first day of the initial lease term or on the first day the unit passes HQS inspection.” </a:t>
            </a:r>
            <a:endParaRPr sz="1250" dirty="0">
              <a:solidFill>
                <a:schemeClr val="tx1"/>
              </a:solidFill>
              <a:latin typeface="Muli Black" panose="020B0604020202020204" charset="0"/>
              <a:cs typeface="Muli Black" panose="020B0604020202020204" charset="0"/>
              <a:sym typeface="Arial"/>
            </a:endParaRPr>
          </a:p>
        </p:txBody>
      </p:sp>
      <p:sp>
        <p:nvSpPr>
          <p:cNvPr id="120" name="Google Shape;120;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dirty="0"/>
          </a:p>
        </p:txBody>
      </p:sp>
      <p:graphicFrame>
        <p:nvGraphicFramePr>
          <p:cNvPr id="3" name="Table 3">
            <a:extLst>
              <a:ext uri="{FF2B5EF4-FFF2-40B4-BE49-F238E27FC236}">
                <a16:creationId xmlns:a16="http://schemas.microsoft.com/office/drawing/2014/main" id="{F99FAD94-CA45-4309-AC6C-4EDEF7E2ABFC}"/>
              </a:ext>
            </a:extLst>
          </p:cNvPr>
          <p:cNvGraphicFramePr>
            <a:graphicFrameLocks noGrp="1"/>
          </p:cNvGraphicFramePr>
          <p:nvPr>
            <p:extLst>
              <p:ext uri="{D42A27DB-BD31-4B8C-83A1-F6EECF244321}">
                <p14:modId xmlns:p14="http://schemas.microsoft.com/office/powerpoint/2010/main" val="440185397"/>
              </p:ext>
            </p:extLst>
          </p:nvPr>
        </p:nvGraphicFramePr>
        <p:xfrm>
          <a:off x="516193" y="2138546"/>
          <a:ext cx="6172201" cy="1821395"/>
        </p:xfrm>
        <a:graphic>
          <a:graphicData uri="http://schemas.openxmlformats.org/drawingml/2006/table">
            <a:tbl>
              <a:tblPr firstRow="1" bandRow="1">
                <a:tableStyleId>{7E9639D4-E3E2-4D34-9284-5A2195B3D0D7}</a:tableStyleId>
              </a:tblPr>
              <a:tblGrid>
                <a:gridCol w="2033366">
                  <a:extLst>
                    <a:ext uri="{9D8B030D-6E8A-4147-A177-3AD203B41FA5}">
                      <a16:colId xmlns:a16="http://schemas.microsoft.com/office/drawing/2014/main" val="539319136"/>
                    </a:ext>
                  </a:extLst>
                </a:gridCol>
                <a:gridCol w="4138835">
                  <a:extLst>
                    <a:ext uri="{9D8B030D-6E8A-4147-A177-3AD203B41FA5}">
                      <a16:colId xmlns:a16="http://schemas.microsoft.com/office/drawing/2014/main" val="4022731247"/>
                    </a:ext>
                  </a:extLst>
                </a:gridCol>
              </a:tblGrid>
              <a:tr h="131667">
                <a:tc gridSpan="2">
                  <a:txBody>
                    <a:bodyPr/>
                    <a:lstStyle/>
                    <a:p>
                      <a:endParaRPr lang="en-US" sz="200" dirty="0"/>
                    </a:p>
                  </a:txBody>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Red Hat Text" panose="020B0604020202020204" charset="0"/>
                      </a:endParaRPr>
                    </a:p>
                  </a:txBody>
                  <a:tcPr/>
                </a:tc>
                <a:extLst>
                  <a:ext uri="{0D108BD9-81ED-4DB2-BD59-A6C34878D82A}">
                    <a16:rowId xmlns:a16="http://schemas.microsoft.com/office/drawing/2014/main" val="2027180142"/>
                  </a:ext>
                </a:extLst>
              </a:tr>
              <a:tr h="32916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Statutory Objective</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400" dirty="0">
                          <a:effectLst/>
                        </a:rPr>
                        <a:t>Housing Choice</a:t>
                      </a:r>
                    </a:p>
                  </a:txBody>
                  <a:tcPr/>
                </a:tc>
                <a:extLst>
                  <a:ext uri="{0D108BD9-81ED-4DB2-BD59-A6C34878D82A}">
                    <a16:rowId xmlns:a16="http://schemas.microsoft.com/office/drawing/2014/main" val="1410281666"/>
                  </a:ext>
                </a:extLst>
              </a:tr>
              <a:tr h="4004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Programs Affected</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en-US" sz="1400" dirty="0"/>
                        <a:t>HCV</a:t>
                      </a:r>
                    </a:p>
                  </a:txBody>
                  <a:tcPr/>
                </a:tc>
                <a:extLst>
                  <a:ext uri="{0D108BD9-81ED-4DB2-BD59-A6C34878D82A}">
                    <a16:rowId xmlns:a16="http://schemas.microsoft.com/office/drawing/2014/main" val="4036013297"/>
                  </a:ext>
                </a:extLst>
              </a:tr>
              <a:tr h="5595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Households Affected</a:t>
                      </a:r>
                    </a:p>
                  </a:txBody>
                  <a:tcPr/>
                </a:tc>
                <a:tc>
                  <a:txBody>
                    <a:bodyPr/>
                    <a:lstStyle/>
                    <a:p>
                      <a:pPr marL="285750" indent="-285750">
                        <a:buFont typeface="Wingdings" panose="05000000000000000000" pitchFamily="2" charset="2"/>
                        <a:buChar char="§"/>
                      </a:pPr>
                      <a:r>
                        <a:rPr lang="en-US" sz="1400" dirty="0">
                          <a:effectLst/>
                        </a:rPr>
                        <a:t>All</a:t>
                      </a:r>
                      <a:r>
                        <a:rPr lang="en-US" sz="1400" spc="-5" dirty="0">
                          <a:effectLst/>
                        </a:rPr>
                        <a:t> </a:t>
                      </a:r>
                      <a:r>
                        <a:rPr lang="en-US" sz="1400" dirty="0">
                          <a:effectLst/>
                        </a:rPr>
                        <a:t>family</a:t>
                      </a:r>
                      <a:r>
                        <a:rPr lang="en-US" sz="1400" spc="-5" dirty="0">
                          <a:effectLst/>
                        </a:rPr>
                        <a:t> </a:t>
                      </a:r>
                      <a:r>
                        <a:rPr lang="en-US" sz="1400" dirty="0">
                          <a:effectLst/>
                        </a:rPr>
                        <a:t>types</a:t>
                      </a:r>
                    </a:p>
                    <a:p>
                      <a:pPr marL="285750" indent="-285750">
                        <a:buFont typeface="Wingdings" panose="05000000000000000000" pitchFamily="2" charset="2"/>
                        <a:buChar char="§"/>
                      </a:pPr>
                      <a:r>
                        <a:rPr lang="en-US" sz="1400" dirty="0">
                          <a:effectLst/>
                        </a:rPr>
                        <a:t>New</a:t>
                      </a:r>
                      <a:r>
                        <a:rPr lang="en-US" sz="1400" spc="-10" dirty="0">
                          <a:effectLst/>
                        </a:rPr>
                        <a:t> </a:t>
                      </a:r>
                      <a:r>
                        <a:rPr lang="en-US" sz="1400" dirty="0">
                          <a:effectLst/>
                        </a:rPr>
                        <a:t>admissions</a:t>
                      </a:r>
                      <a:r>
                        <a:rPr lang="en-US" sz="1400" spc="-10" dirty="0">
                          <a:effectLst/>
                        </a:rPr>
                        <a:t> &amp;</a:t>
                      </a:r>
                      <a:r>
                        <a:rPr lang="en-US" sz="1400" spc="-15" dirty="0">
                          <a:effectLst/>
                        </a:rPr>
                        <a:t> </a:t>
                      </a:r>
                      <a:r>
                        <a:rPr lang="en-US" sz="1400" dirty="0">
                          <a:effectLst/>
                        </a:rPr>
                        <a:t>current households</a:t>
                      </a:r>
                      <a:endParaRPr lang="en-US" sz="1400" dirty="0">
                        <a:effectLst/>
                        <a:latin typeface="Red Hat Text" panose="020B0604020202020204" charset="0"/>
                        <a:ea typeface="Times New Roman" panose="02020603050405020304" pitchFamily="18" charset="0"/>
                      </a:endParaRPr>
                    </a:p>
                  </a:txBody>
                  <a:tcPr/>
                </a:tc>
                <a:extLst>
                  <a:ext uri="{0D108BD9-81ED-4DB2-BD59-A6C34878D82A}">
                    <a16:rowId xmlns:a16="http://schemas.microsoft.com/office/drawing/2014/main" val="116641516"/>
                  </a:ext>
                </a:extLst>
              </a:tr>
              <a:tr h="4004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When Activity Starts</a:t>
                      </a:r>
                      <a:endParaRPr lang="en-US" dirty="0"/>
                    </a:p>
                  </a:txBody>
                  <a:tcPr/>
                </a:tc>
                <a:tc>
                  <a:txBody>
                    <a:bodyPr/>
                    <a:lstStyle/>
                    <a:p>
                      <a:pPr marL="285750" indent="-285750">
                        <a:buFont typeface="Wingdings" panose="05000000000000000000" pitchFamily="2" charset="2"/>
                        <a:buChar char="§"/>
                      </a:pPr>
                      <a:r>
                        <a:rPr lang="en-US" sz="1200" dirty="0"/>
                        <a:t>After HUD approval of RHE’ FY23 MTW Supplement</a:t>
                      </a:r>
                    </a:p>
                  </a:txBody>
                  <a:tcPr/>
                </a:tc>
                <a:extLst>
                  <a:ext uri="{0D108BD9-81ED-4DB2-BD59-A6C34878D82A}">
                    <a16:rowId xmlns:a16="http://schemas.microsoft.com/office/drawing/2014/main" val="751453172"/>
                  </a:ext>
                </a:extLst>
              </a:tr>
            </a:tbl>
          </a:graphicData>
        </a:graphic>
      </p:graphicFrame>
    </p:spTree>
    <p:extLst>
      <p:ext uri="{BB962C8B-B14F-4D97-AF65-F5344CB8AC3E}">
        <p14:creationId xmlns:p14="http://schemas.microsoft.com/office/powerpoint/2010/main" val="14510144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Nym templat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Nym · SlidesCarnival</Template>
  <TotalTime>3610</TotalTime>
  <Words>622</Words>
  <Application>Microsoft Office PowerPoint</Application>
  <PresentationFormat>On-screen Show (16:9)</PresentationFormat>
  <Paragraphs>109</Paragraphs>
  <Slides>10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Red Hat Display</vt:lpstr>
      <vt:lpstr>Muli</vt:lpstr>
      <vt:lpstr>Red Hat Text</vt:lpstr>
      <vt:lpstr>Barlow Light</vt:lpstr>
      <vt:lpstr>Roboto</vt:lpstr>
      <vt:lpstr>Muli Light</vt:lpstr>
      <vt:lpstr>Muli Black</vt:lpstr>
      <vt:lpstr>Arial</vt:lpstr>
      <vt:lpstr>Wingdings</vt:lpstr>
      <vt:lpstr>Roboto Slab</vt:lpstr>
      <vt:lpstr>Times New Roman</vt:lpstr>
      <vt:lpstr>Nym template</vt:lpstr>
      <vt:lpstr>FY23  Moving To Work SUPPLEMENT</vt:lpstr>
      <vt:lpstr>PowerPoint Presentation</vt:lpstr>
      <vt:lpstr>PowerPoint Presentation</vt:lpstr>
      <vt:lpstr>RHE FY22 HUD Approved MTW Activities</vt:lpstr>
      <vt:lpstr> FY23  MTW Waivers</vt:lpstr>
      <vt:lpstr>Activity 16:  Alternative Income Inclusions/Exclusions Include lump sums and sporadic income</vt:lpstr>
      <vt:lpstr>Activity 17:  Term-Limited Assistance</vt:lpstr>
      <vt:lpstr>   FY23 Agency Specific Waivers</vt:lpstr>
      <vt:lpstr>Activity 18:  Amend HAP Contract Language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FY22  Moving To Work SUPPLEMENT </dc:title>
  <dc:creator>Shara Jones</dc:creator>
  <cp:lastModifiedBy>Shara Jones</cp:lastModifiedBy>
  <cp:revision>16</cp:revision>
  <dcterms:modified xsi:type="dcterms:W3CDTF">2022-08-24T21:38:24Z</dcterms:modified>
</cp:coreProperties>
</file>